
<file path=[Content_Types].xml><?xml version="1.0" encoding="utf-8"?>
<Types xmlns="http://schemas.openxmlformats.org/package/2006/content-types">
  <Default Extension="emf" ContentType="image/x-emf"/>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6"/>
  </p:notesMasterIdLst>
  <p:handoutMasterIdLst>
    <p:handoutMasterId r:id="rId27"/>
  </p:handoutMasterIdLst>
  <p:sldIdLst>
    <p:sldId id="1536" r:id="rId5"/>
    <p:sldId id="265" r:id="rId6"/>
    <p:sldId id="267" r:id="rId7"/>
    <p:sldId id="1515" r:id="rId8"/>
    <p:sldId id="1516" r:id="rId9"/>
    <p:sldId id="1530" r:id="rId10"/>
    <p:sldId id="1517" r:id="rId11"/>
    <p:sldId id="1519" r:id="rId12"/>
    <p:sldId id="1521" r:id="rId13"/>
    <p:sldId id="1527" r:id="rId14"/>
    <p:sldId id="1523" r:id="rId15"/>
    <p:sldId id="1528" r:id="rId16"/>
    <p:sldId id="1529" r:id="rId17"/>
    <p:sldId id="1524" r:id="rId18"/>
    <p:sldId id="1538" r:id="rId19"/>
    <p:sldId id="1525" r:id="rId20"/>
    <p:sldId id="1531" r:id="rId21"/>
    <p:sldId id="1532" r:id="rId22"/>
    <p:sldId id="1534" r:id="rId23"/>
    <p:sldId id="1535" r:id="rId24"/>
    <p:sldId id="1539" r:id="rId25"/>
  </p:sldIdLst>
  <p:sldSz cx="12192000" cy="6858000"/>
  <p:notesSz cx="6858000" cy="9144000"/>
  <p:embeddedFontLst>
    <p:embeddedFont>
      <p:font typeface="Karnov Display Karnov Display" panose="020B0604020202020204" charset="0"/>
      <p:regular r:id="rId28"/>
    </p:embeddedFont>
    <p:embeddedFont>
      <p:font typeface="Roboto" panose="02000000000000000000" pitchFamily="2" charset="0"/>
      <p:regular r:id="rId29"/>
      <p:bold r:id="rId30"/>
      <p:italic r:id="rId31"/>
      <p:boldItalic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8FB"/>
    <a:srgbClr val="E4EEF4"/>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42" autoAdjust="0"/>
  </p:normalViewPr>
  <p:slideViewPr>
    <p:cSldViewPr snapToGrid="0" showGuides="1">
      <p:cViewPr varScale="1">
        <p:scale>
          <a:sx n="69" d="100"/>
          <a:sy n="69" d="100"/>
        </p:scale>
        <p:origin x="63" y="726"/>
      </p:cViewPr>
      <p:guideLst/>
    </p:cSldViewPr>
  </p:slideViewPr>
  <p:outlineViewPr>
    <p:cViewPr>
      <p:scale>
        <a:sx n="33" d="100"/>
        <a:sy n="33" d="100"/>
      </p:scale>
      <p:origin x="0" y="-476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64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1.fntdata"/><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Date Placeholder 8">
            <a:extLst>
              <a:ext uri="{FF2B5EF4-FFF2-40B4-BE49-F238E27FC236}">
                <a16:creationId xmlns:a16="http://schemas.microsoft.com/office/drawing/2014/main" id="{AE845206-9D4B-4268-8A29-9556DF4E2290}"/>
              </a:ext>
            </a:extLst>
          </p:cNvPr>
          <p:cNvSpPr>
            <a:spLocks noGrp="1"/>
          </p:cNvSpPr>
          <p:nvPr>
            <p:ph type="dt" idx="1"/>
          </p:nvPr>
        </p:nvSpPr>
        <p:spPr>
          <a:xfrm>
            <a:off x="4760535" y="8752305"/>
            <a:ext cx="159259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20 March 2024</a:t>
            </a:fld>
            <a:endParaRPr lang="en-GB" sz="800" dirty="0"/>
          </a:p>
        </p:txBody>
      </p:sp>
      <p:sp>
        <p:nvSpPr>
          <p:cNvPr id="11" name="Slide Number Placeholder 9">
            <a:extLst>
              <a:ext uri="{FF2B5EF4-FFF2-40B4-BE49-F238E27FC236}">
                <a16:creationId xmlns:a16="http://schemas.microsoft.com/office/drawing/2014/main" id="{DF349B49-B9DF-4BAC-A781-810C4D36F493}"/>
              </a:ext>
            </a:extLst>
          </p:cNvPr>
          <p:cNvSpPr>
            <a:spLocks noGrp="1"/>
          </p:cNvSpPr>
          <p:nvPr>
            <p:ph type="sldNum" sz="quarter" idx="3"/>
          </p:nvPr>
        </p:nvSpPr>
        <p:spPr>
          <a:xfrm>
            <a:off x="4760535" y="8570490"/>
            <a:ext cx="159259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‹Nº›</a:t>
            </a:fld>
            <a:endParaRPr lang="en-GB" sz="800" dirty="0"/>
          </a:p>
        </p:txBody>
      </p:sp>
      <p:sp>
        <p:nvSpPr>
          <p:cNvPr id="12" name="Footer Placeholder 10">
            <a:extLst>
              <a:ext uri="{FF2B5EF4-FFF2-40B4-BE49-F238E27FC236}">
                <a16:creationId xmlns:a16="http://schemas.microsoft.com/office/drawing/2014/main" id="{4B53B10D-D604-4E2D-B18E-A2B8163CC1E4}"/>
              </a:ext>
            </a:extLst>
          </p:cNvPr>
          <p:cNvSpPr>
            <a:spLocks noGrp="1"/>
          </p:cNvSpPr>
          <p:nvPr>
            <p:ph type="ftr" sz="quarter" idx="2"/>
          </p:nvPr>
        </p:nvSpPr>
        <p:spPr>
          <a:xfrm>
            <a:off x="446366" y="8752305"/>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13" name="Header Placeholder 12">
            <a:extLst>
              <a:ext uri="{FF2B5EF4-FFF2-40B4-BE49-F238E27FC236}">
                <a16:creationId xmlns:a16="http://schemas.microsoft.com/office/drawing/2014/main" id="{0225AF11-4B47-41F0-B130-3DC91DD63C44}"/>
              </a:ext>
            </a:extLst>
          </p:cNvPr>
          <p:cNvSpPr>
            <a:spLocks noGrp="1"/>
          </p:cNvSpPr>
          <p:nvPr>
            <p:ph type="hdr" sz="quarter"/>
          </p:nvPr>
        </p:nvSpPr>
        <p:spPr>
          <a:xfrm>
            <a:off x="446366" y="8570490"/>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pic>
        <p:nvPicPr>
          <p:cNvPr id="7" name="Logo">
            <a:extLst>
              <a:ext uri="{FF2B5EF4-FFF2-40B4-BE49-F238E27FC236}">
                <a16:creationId xmlns:a16="http://schemas.microsoft.com/office/drawing/2014/main" id="{1FA31CF8-1328-4ABA-84FA-B84A7A1EB90E}"/>
              </a:ext>
            </a:extLst>
          </p:cNvPr>
          <p:cNvPicPr>
            <a:picLocks noChangeAspect="1"/>
          </p:cNvPicPr>
          <p:nvPr/>
        </p:nvPicPr>
        <p:blipFill>
          <a:blip r:embed="rId2"/>
          <a:stretch>
            <a:fillRect/>
          </a:stretch>
        </p:blipFill>
        <p:spPr>
          <a:xfrm>
            <a:off x="446367" y="420808"/>
            <a:ext cx="750420" cy="389683"/>
          </a:xfrm>
          <a:prstGeom prst="rect">
            <a:avLst/>
          </a:prstGeom>
        </p:spPr>
      </p:pic>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Notes Placeholder 7">
            <a:extLst>
              <a:ext uri="{FF2B5EF4-FFF2-40B4-BE49-F238E27FC236}">
                <a16:creationId xmlns:a16="http://schemas.microsoft.com/office/drawing/2014/main" id="{ED603FBB-C012-44F8-8D4E-1E5BCC6355E2}"/>
              </a:ext>
            </a:extLst>
          </p:cNvPr>
          <p:cNvSpPr>
            <a:spLocks noGrp="1"/>
          </p:cNvSpPr>
          <p:nvPr>
            <p:ph type="body" sz="quarter" idx="3"/>
          </p:nvPr>
        </p:nvSpPr>
        <p:spPr>
          <a:xfrm>
            <a:off x="360000" y="5314247"/>
            <a:ext cx="6138000" cy="311094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Slide Image Placeholder 11">
            <a:extLst>
              <a:ext uri="{FF2B5EF4-FFF2-40B4-BE49-F238E27FC236}">
                <a16:creationId xmlns:a16="http://schemas.microsoft.com/office/drawing/2014/main" id="{CE09EA81-6923-4332-8C9E-30AE045AFB69}"/>
              </a:ext>
            </a:extLst>
          </p:cNvPr>
          <p:cNvSpPr>
            <a:spLocks noGrp="1" noRot="1" noChangeAspect="1"/>
          </p:cNvSpPr>
          <p:nvPr>
            <p:ph type="sldImg" idx="2"/>
          </p:nvPr>
        </p:nvSpPr>
        <p:spPr>
          <a:xfrm>
            <a:off x="360000" y="1479581"/>
            <a:ext cx="6138000" cy="3452479"/>
          </a:xfrm>
          <a:prstGeom prst="rect">
            <a:avLst/>
          </a:prstGeom>
          <a:noFill/>
          <a:ln w="12700">
            <a:solidFill>
              <a:prstClr val="black"/>
            </a:solidFill>
          </a:ln>
        </p:spPr>
        <p:txBody>
          <a:bodyPr vert="horz" lIns="91440" tIns="45720" rIns="91440" bIns="45720" rtlCol="0" anchor="ctr"/>
          <a:lstStyle/>
          <a:p>
            <a:endParaRPr lang="en-GB"/>
          </a:p>
        </p:txBody>
      </p:sp>
      <p:sp>
        <p:nvSpPr>
          <p:cNvPr id="17" name="Date Placeholder 8">
            <a:extLst>
              <a:ext uri="{FF2B5EF4-FFF2-40B4-BE49-F238E27FC236}">
                <a16:creationId xmlns:a16="http://schemas.microsoft.com/office/drawing/2014/main" id="{8EBAC05E-8F24-4752-8343-003B6B511FCA}"/>
              </a:ext>
            </a:extLst>
          </p:cNvPr>
          <p:cNvSpPr>
            <a:spLocks noGrp="1"/>
          </p:cNvSpPr>
          <p:nvPr>
            <p:ph type="dt" idx="1"/>
          </p:nvPr>
        </p:nvSpPr>
        <p:spPr>
          <a:xfrm>
            <a:off x="4760535" y="8752305"/>
            <a:ext cx="173746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20 March 2024</a:t>
            </a:fld>
            <a:endParaRPr lang="en-GB" sz="800" dirty="0"/>
          </a:p>
        </p:txBody>
      </p:sp>
      <p:sp>
        <p:nvSpPr>
          <p:cNvPr id="18" name="Slide Number Placeholder 9">
            <a:extLst>
              <a:ext uri="{FF2B5EF4-FFF2-40B4-BE49-F238E27FC236}">
                <a16:creationId xmlns:a16="http://schemas.microsoft.com/office/drawing/2014/main" id="{1D693BA3-BE27-457C-84EF-2CE89AE4DBD9}"/>
              </a:ext>
            </a:extLst>
          </p:cNvPr>
          <p:cNvSpPr>
            <a:spLocks noGrp="1"/>
          </p:cNvSpPr>
          <p:nvPr>
            <p:ph type="sldNum" sz="quarter" idx="5"/>
          </p:nvPr>
        </p:nvSpPr>
        <p:spPr>
          <a:xfrm>
            <a:off x="4760535" y="8570490"/>
            <a:ext cx="173746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‹Nº›</a:t>
            </a:fld>
            <a:endParaRPr lang="en-GB" sz="800"/>
          </a:p>
        </p:txBody>
      </p:sp>
      <p:sp>
        <p:nvSpPr>
          <p:cNvPr id="19" name="Footer Placeholder 10">
            <a:extLst>
              <a:ext uri="{FF2B5EF4-FFF2-40B4-BE49-F238E27FC236}">
                <a16:creationId xmlns:a16="http://schemas.microsoft.com/office/drawing/2014/main" id="{F71DC945-9758-4703-A041-B00CC90596BD}"/>
              </a:ext>
            </a:extLst>
          </p:cNvPr>
          <p:cNvSpPr>
            <a:spLocks noGrp="1"/>
          </p:cNvSpPr>
          <p:nvPr>
            <p:ph type="ftr" sz="quarter" idx="4"/>
          </p:nvPr>
        </p:nvSpPr>
        <p:spPr>
          <a:xfrm>
            <a:off x="353656" y="8752305"/>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20" name="Header Placeholder 12">
            <a:extLst>
              <a:ext uri="{FF2B5EF4-FFF2-40B4-BE49-F238E27FC236}">
                <a16:creationId xmlns:a16="http://schemas.microsoft.com/office/drawing/2014/main" id="{9AA08409-7D69-4F6B-8F0E-3BF399AD47EE}"/>
              </a:ext>
            </a:extLst>
          </p:cNvPr>
          <p:cNvSpPr>
            <a:spLocks noGrp="1"/>
          </p:cNvSpPr>
          <p:nvPr>
            <p:ph type="hdr" sz="quarter"/>
          </p:nvPr>
        </p:nvSpPr>
        <p:spPr>
          <a:xfrm>
            <a:off x="353656" y="8570490"/>
            <a:ext cx="4401248" cy="152702"/>
          </a:xfrm>
          <a:prstGeom prst="rect">
            <a:avLst/>
          </a:prstGeom>
        </p:spPr>
        <p:txBody>
          <a:bodyPr vert="horz" lIns="0" tIns="0" rIns="0" bIns="0" rtlCol="0" anchor="t" anchorCtr="0"/>
          <a:lstStyle>
            <a:lvl1pPr algn="l">
              <a:defRPr sz="800">
                <a:latin typeface="+mn-lt"/>
              </a:defRPr>
            </a:lvl1pPr>
          </a:lstStyle>
          <a:p>
            <a:endParaRPr lang="en-GB" sz="800" dirty="0"/>
          </a:p>
        </p:txBody>
      </p:sp>
      <p:pic>
        <p:nvPicPr>
          <p:cNvPr id="8" name="Logo">
            <a:extLst>
              <a:ext uri="{FF2B5EF4-FFF2-40B4-BE49-F238E27FC236}">
                <a16:creationId xmlns:a16="http://schemas.microsoft.com/office/drawing/2014/main" id="{D35287AD-C8BC-47FD-B0F3-F9FF514B8023}"/>
              </a:ext>
            </a:extLst>
          </p:cNvPr>
          <p:cNvPicPr>
            <a:picLocks noChangeAspect="1"/>
          </p:cNvPicPr>
          <p:nvPr/>
        </p:nvPicPr>
        <p:blipFill>
          <a:blip r:embed="rId2"/>
          <a:stretch>
            <a:fillRect/>
          </a:stretch>
        </p:blipFill>
        <p:spPr>
          <a:xfrm>
            <a:off x="446367" y="420808"/>
            <a:ext cx="750420" cy="389683"/>
          </a:xfrm>
          <a:prstGeom prst="rect">
            <a:avLst/>
          </a:prstGeom>
        </p:spPr>
      </p:pic>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18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36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54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72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900000" indent="-180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60363" y="1479550"/>
            <a:ext cx="6137275" cy="3452813"/>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16CFAD1-D197-4A88-B173-A6412E995EE5}" type="slidenum">
              <a:rPr lang="en-GB" smtClean="0"/>
              <a:pPr/>
              <a:t>11</a:t>
            </a:fld>
            <a:endParaRPr lang="en-GB" sz="800"/>
          </a:p>
        </p:txBody>
      </p:sp>
    </p:spTree>
    <p:extLst>
      <p:ext uri="{BB962C8B-B14F-4D97-AF65-F5344CB8AC3E}">
        <p14:creationId xmlns:p14="http://schemas.microsoft.com/office/powerpoint/2010/main" val="1168018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60363" y="1479550"/>
            <a:ext cx="6137275" cy="3452813"/>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16CFAD1-D197-4A88-B173-A6412E995EE5}" type="slidenum">
              <a:rPr lang="en-GB" smtClean="0"/>
              <a:pPr/>
              <a:t>12</a:t>
            </a:fld>
            <a:endParaRPr lang="en-GB" sz="800"/>
          </a:p>
        </p:txBody>
      </p:sp>
    </p:spTree>
    <p:extLst>
      <p:ext uri="{BB962C8B-B14F-4D97-AF65-F5344CB8AC3E}">
        <p14:creationId xmlns:p14="http://schemas.microsoft.com/office/powerpoint/2010/main" val="2143718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60363" y="1479550"/>
            <a:ext cx="6137275" cy="3452813"/>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A16CFAD1-D197-4A88-B173-A6412E995EE5}" type="slidenum">
              <a:rPr lang="en-GB" smtClean="0"/>
              <a:pPr/>
              <a:t>13</a:t>
            </a:fld>
            <a:endParaRPr lang="en-GB" sz="800"/>
          </a:p>
        </p:txBody>
      </p:sp>
    </p:spTree>
    <p:extLst>
      <p:ext uri="{BB962C8B-B14F-4D97-AF65-F5344CB8AC3E}">
        <p14:creationId xmlns:p14="http://schemas.microsoft.com/office/powerpoint/2010/main" val="1264273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colour backgroun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AD21AF5-35AE-41AC-BA26-6B96F01B9A0B}"/>
              </a:ext>
            </a:extLst>
          </p:cNvPr>
          <p:cNvSpPr/>
          <p:nvPr userDrawn="1"/>
        </p:nvSpPr>
        <p:spPr>
          <a:xfrm>
            <a:off x="2420938" y="0"/>
            <a:ext cx="9771061" cy="6857999"/>
          </a:xfrm>
          <a:prstGeom prst="rect">
            <a:avLst/>
          </a:prstGeom>
          <a:solidFill>
            <a:srgbClr val="F4F8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bwMode="ltGray">
          <a:xfrm>
            <a:off x="1479550" y="1536700"/>
            <a:ext cx="4616450" cy="3575051"/>
          </a:xfrm>
          <a:prstGeom prst="roundRect">
            <a:avLst>
              <a:gd name="adj" fmla="val 1162"/>
            </a:avLst>
          </a:prstGeom>
          <a:solidFill>
            <a:schemeClr val="tx2"/>
          </a:solidFill>
          <a:ln w="3175">
            <a:noFill/>
          </a:ln>
        </p:spPr>
        <p:txBody>
          <a:bodyPr lIns="540000" tIns="540000" rIns="540000" bIns="1800000" anchor="b" anchorCtr="0"/>
          <a:lstStyle>
            <a:lvl1pPr algn="l">
              <a:defRPr sz="3600">
                <a:solidFill>
                  <a:schemeClr val="bg1"/>
                </a:solidFill>
              </a:defRPr>
            </a:lvl1pPr>
          </a:lstStyle>
          <a:p>
            <a:r>
              <a:rPr lang="en-GB" dirty="0"/>
              <a:t>Click to add title</a:t>
            </a:r>
          </a:p>
        </p:txBody>
      </p:sp>
      <p:sp>
        <p:nvSpPr>
          <p:cNvPr id="12" name="Subtitle 2">
            <a:extLst>
              <a:ext uri="{FF2B5EF4-FFF2-40B4-BE49-F238E27FC236}">
                <a16:creationId xmlns:a16="http://schemas.microsoft.com/office/drawing/2014/main" id="{97A4F929-5A5E-4C1D-87F4-7A6F24CC6D5E}"/>
              </a:ext>
            </a:extLst>
          </p:cNvPr>
          <p:cNvSpPr>
            <a:spLocks noGrp="1"/>
          </p:cNvSpPr>
          <p:nvPr>
            <p:ph type="subTitle" idx="1" hasCustomPrompt="1"/>
          </p:nvPr>
        </p:nvSpPr>
        <p:spPr>
          <a:xfrm>
            <a:off x="1479550" y="3602038"/>
            <a:ext cx="4614863" cy="1509712"/>
          </a:xfrm>
        </p:spPr>
        <p:txBody>
          <a:bodyPr lIns="540000" rIns="540000" bIns="540000"/>
          <a:lstStyle>
            <a:lvl1pPr marL="0" indent="0" algn="l">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Date Placeholder 2">
            <a:extLst>
              <a:ext uri="{FF2B5EF4-FFF2-40B4-BE49-F238E27FC236}">
                <a16:creationId xmlns:a16="http://schemas.microsoft.com/office/drawing/2014/main" id="{AC997409-C665-4567-8D53-2AAECA6C8409}"/>
              </a:ext>
            </a:extLst>
          </p:cNvPr>
          <p:cNvSpPr>
            <a:spLocks noGrp="1"/>
          </p:cNvSpPr>
          <p:nvPr>
            <p:ph type="dt" sz="half" idx="10"/>
          </p:nvPr>
        </p:nvSpPr>
        <p:spPr/>
        <p:txBody>
          <a:bodyPr/>
          <a:lstStyle/>
          <a:p>
            <a:fld id="{52118141-6DB0-4977-95D6-6A9B50687BC2}" type="datetime2">
              <a:rPr lang="en-GB" smtClean="0"/>
              <a:pPr/>
              <a:t>Wednesday, 20 March 2024</a:t>
            </a:fld>
            <a:endParaRPr lang="en-GB" dirty="0"/>
          </a:p>
        </p:txBody>
      </p:sp>
      <p:sp>
        <p:nvSpPr>
          <p:cNvPr id="4" name="Footer Placeholder 3">
            <a:extLst>
              <a:ext uri="{FF2B5EF4-FFF2-40B4-BE49-F238E27FC236}">
                <a16:creationId xmlns:a16="http://schemas.microsoft.com/office/drawing/2014/main" id="{AE6BADD7-C017-40D4-A785-2ACA71DC9E16}"/>
              </a:ext>
            </a:extLst>
          </p:cNvPr>
          <p:cNvSpPr>
            <a:spLocks noGrp="1"/>
          </p:cNvSpPr>
          <p:nvPr>
            <p:ph type="ftr" sz="quarter" idx="11"/>
          </p:nvPr>
        </p:nvSpPr>
        <p:spPr/>
        <p:txBody>
          <a:bodyPr/>
          <a:lstStyle/>
          <a:p>
            <a:endParaRPr lang="en-GB" dirty="0"/>
          </a:p>
        </p:txBody>
      </p:sp>
      <p:sp>
        <p:nvSpPr>
          <p:cNvPr id="8" name="Slide Number Placeholder 7">
            <a:extLst>
              <a:ext uri="{FF2B5EF4-FFF2-40B4-BE49-F238E27FC236}">
                <a16:creationId xmlns:a16="http://schemas.microsoft.com/office/drawing/2014/main" id="{891A0EA5-23B8-4585-A94B-EBC551B92E98}"/>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pic>
        <p:nvPicPr>
          <p:cNvPr id="6" name="Imagen 5" descr="Imagen que contiene dibujo&#10;&#10;Descripción generada automáticamente">
            <a:extLst>
              <a:ext uri="{FF2B5EF4-FFF2-40B4-BE49-F238E27FC236}">
                <a16:creationId xmlns:a16="http://schemas.microsoft.com/office/drawing/2014/main" id="{C38ECB16-3C4D-FE90-C6A8-EB5BEE7D4E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73257" y="5780335"/>
            <a:ext cx="1578744" cy="532367"/>
          </a:xfrm>
          <a:prstGeom prst="rect">
            <a:avLst/>
          </a:prstGeom>
        </p:spPr>
      </p:pic>
    </p:spTree>
    <p:extLst>
      <p:ext uri="{BB962C8B-B14F-4D97-AF65-F5344CB8AC3E}">
        <p14:creationId xmlns:p14="http://schemas.microsoft.com/office/powerpoint/2010/main" val="270691292"/>
      </p:ext>
    </p:extLst>
  </p:cSld>
  <p:clrMapOvr>
    <a:masterClrMapping/>
  </p:clrMapOvr>
  <p:extLst>
    <p:ext uri="{DCECCB84-F9BA-43D5-87BE-67443E8EF086}">
      <p15:sldGuideLst xmlns:p15="http://schemas.microsoft.com/office/powerpoint/2012/main">
        <p15:guide id="2" pos="3839" userDrawn="1">
          <p15:clr>
            <a:srgbClr val="F26B43"/>
          </p15:clr>
        </p15:guide>
        <p15:guide id="3" orient="horz" pos="968" userDrawn="1">
          <p15:clr>
            <a:srgbClr val="F26B43"/>
          </p15:clr>
        </p15:guide>
        <p15:guide id="4" orient="horz" pos="3220"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E, three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379903-22FA-49F1-A1D5-2DCE3570686F}"/>
              </a:ext>
            </a:extLst>
          </p:cNvPr>
          <p:cNvSpPr>
            <a:spLocks noGrp="1"/>
          </p:cNvSpPr>
          <p:nvPr>
            <p:ph type="title"/>
          </p:nvPr>
        </p:nvSpPr>
        <p:spPr/>
        <p:txBody>
          <a:bodyPr/>
          <a:lstStyle/>
          <a:p>
            <a:r>
              <a:rPr lang="en-US"/>
              <a:t>Click to edit Master title style</a:t>
            </a:r>
            <a:endParaRPr lang="en-GB" dirty="0"/>
          </a:p>
        </p:txBody>
      </p:sp>
      <p:sp>
        <p:nvSpPr>
          <p:cNvPr id="11" name="Subtitle 2">
            <a:extLst>
              <a:ext uri="{FF2B5EF4-FFF2-40B4-BE49-F238E27FC236}">
                <a16:creationId xmlns:a16="http://schemas.microsoft.com/office/drawing/2014/main" id="{55DB7E78-4E7A-4AA9-AA20-6750E2A2D63A}"/>
              </a:ext>
            </a:extLst>
          </p:cNvPr>
          <p:cNvSpPr>
            <a:spLocks noGrp="1"/>
          </p:cNvSpPr>
          <p:nvPr>
            <p:ph type="subTitle" idx="21"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539751" y="1827214"/>
            <a:ext cx="3582987" cy="3946062"/>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4303713" y="1828800"/>
            <a:ext cx="3582987" cy="3946063"/>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5" name="Content Placeholder 4">
            <a:extLst>
              <a:ext uri="{FF2B5EF4-FFF2-40B4-BE49-F238E27FC236}">
                <a16:creationId xmlns:a16="http://schemas.microsoft.com/office/drawing/2014/main" id="{63173555-621B-4368-85A5-D9E165C76349}"/>
              </a:ext>
            </a:extLst>
          </p:cNvPr>
          <p:cNvSpPr>
            <a:spLocks noGrp="1"/>
          </p:cNvSpPr>
          <p:nvPr>
            <p:ph sz="quarter" idx="13" hasCustomPrompt="1"/>
          </p:nvPr>
        </p:nvSpPr>
        <p:spPr>
          <a:xfrm>
            <a:off x="8067675" y="1827213"/>
            <a:ext cx="3582988" cy="3946062"/>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5" name="Text Placeholder 16">
            <a:extLst>
              <a:ext uri="{FF2B5EF4-FFF2-40B4-BE49-F238E27FC236}">
                <a16:creationId xmlns:a16="http://schemas.microsoft.com/office/drawing/2014/main" id="{7643418F-EA30-4771-B01C-E2121908E6C1}"/>
              </a:ext>
            </a:extLst>
          </p:cNvPr>
          <p:cNvSpPr>
            <a:spLocks noGrp="1"/>
          </p:cNvSpPr>
          <p:nvPr>
            <p:ph type="body" sz="quarter" idx="17" hasCustomPrompt="1"/>
          </p:nvPr>
        </p:nvSpPr>
        <p:spPr>
          <a:xfrm>
            <a:off x="540000" y="5896075"/>
            <a:ext cx="10170863" cy="180725"/>
          </a:xfrm>
        </p:spPr>
        <p:txBody>
          <a:bodyPr anchor="b" anchorCtr="0"/>
          <a:lstStyle>
            <a:lvl1pPr marL="0" indent="0">
              <a:spcBef>
                <a:spcPts val="300"/>
              </a:spcBef>
              <a:spcAft>
                <a:spcPts val="0"/>
              </a:spcAft>
              <a:buFont typeface="Arial" panose="020B0604020202020204" pitchFamily="34" charset="0"/>
              <a:buNone/>
              <a:defRPr sz="800" i="0"/>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GB" dirty="0"/>
              <a:t>Click to add notes</a:t>
            </a:r>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20BD182A-FAD5-4423-865F-67697B6E3AA0}"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3977222446"/>
      </p:ext>
    </p:extLst>
  </p:cSld>
  <p:clrMapOvr>
    <a:masterClrMapping/>
  </p:clrMapOvr>
  <p:extLst>
    <p:ext uri="{DCECCB84-F9BA-43D5-87BE-67443E8EF086}">
      <p15:sldGuideLst xmlns:p15="http://schemas.microsoft.com/office/powerpoint/2012/main">
        <p15:guide id="4" orient="horz" pos="1152" userDrawn="1">
          <p15:clr>
            <a:srgbClr val="F26B43"/>
          </p15:clr>
        </p15:guide>
        <p15:guide id="7" orient="horz" pos="3637" userDrawn="1">
          <p15:clr>
            <a:srgbClr val="F26B43"/>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F, three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379903-22FA-49F1-A1D5-2DCE3570686F}"/>
              </a:ext>
            </a:extLst>
          </p:cNvPr>
          <p:cNvSpPr>
            <a:spLocks noGrp="1"/>
          </p:cNvSpPr>
          <p:nvPr>
            <p:ph type="title"/>
          </p:nvPr>
        </p:nvSpPr>
        <p:spPr/>
        <p:txBody>
          <a:bodyPr/>
          <a:lstStyle/>
          <a:p>
            <a:r>
              <a:rPr lang="en-US"/>
              <a:t>Click to edit Master title style</a:t>
            </a:r>
            <a:endParaRPr lang="en-GB" dirty="0"/>
          </a:p>
        </p:txBody>
      </p:sp>
      <p:sp>
        <p:nvSpPr>
          <p:cNvPr id="11" name="Subtitle 2">
            <a:extLst>
              <a:ext uri="{FF2B5EF4-FFF2-40B4-BE49-F238E27FC236}">
                <a16:creationId xmlns:a16="http://schemas.microsoft.com/office/drawing/2014/main" id="{A33D087B-013F-4760-ABE5-E3ED5AA0BD90}"/>
              </a:ext>
            </a:extLst>
          </p:cNvPr>
          <p:cNvSpPr>
            <a:spLocks noGrp="1"/>
          </p:cNvSpPr>
          <p:nvPr>
            <p:ph type="subTitle" idx="21"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539751" y="1827214"/>
            <a:ext cx="4524374" cy="3946062"/>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5243512" y="1828800"/>
            <a:ext cx="4524374" cy="3946063"/>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5" name="Content Placeholder 4">
            <a:extLst>
              <a:ext uri="{FF2B5EF4-FFF2-40B4-BE49-F238E27FC236}">
                <a16:creationId xmlns:a16="http://schemas.microsoft.com/office/drawing/2014/main" id="{63173555-621B-4368-85A5-D9E165C76349}"/>
              </a:ext>
            </a:extLst>
          </p:cNvPr>
          <p:cNvSpPr>
            <a:spLocks noGrp="1"/>
          </p:cNvSpPr>
          <p:nvPr>
            <p:ph sz="quarter" idx="13" hasCustomPrompt="1"/>
          </p:nvPr>
        </p:nvSpPr>
        <p:spPr>
          <a:xfrm>
            <a:off x="9948863" y="1827213"/>
            <a:ext cx="1701800" cy="3946062"/>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5" name="Text Placeholder 16">
            <a:extLst>
              <a:ext uri="{FF2B5EF4-FFF2-40B4-BE49-F238E27FC236}">
                <a16:creationId xmlns:a16="http://schemas.microsoft.com/office/drawing/2014/main" id="{7643418F-EA30-4771-B01C-E2121908E6C1}"/>
              </a:ext>
            </a:extLst>
          </p:cNvPr>
          <p:cNvSpPr>
            <a:spLocks noGrp="1"/>
          </p:cNvSpPr>
          <p:nvPr>
            <p:ph type="body" sz="quarter" idx="17" hasCustomPrompt="1"/>
          </p:nvPr>
        </p:nvSpPr>
        <p:spPr>
          <a:xfrm>
            <a:off x="540000" y="5896075"/>
            <a:ext cx="10170863" cy="180725"/>
          </a:xfrm>
        </p:spPr>
        <p:txBody>
          <a:bodyPr anchor="b" anchorCtr="0"/>
          <a:lstStyle>
            <a:lvl1pPr marL="0" indent="0">
              <a:spcBef>
                <a:spcPts val="300"/>
              </a:spcBef>
              <a:spcAft>
                <a:spcPts val="0"/>
              </a:spcAft>
              <a:buFont typeface="Arial" panose="020B0604020202020204" pitchFamily="34" charset="0"/>
              <a:buNone/>
              <a:defRPr sz="800" i="0"/>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GB" dirty="0"/>
              <a:t>Click to add notes</a:t>
            </a:r>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866A4EB2-C12D-43DC-8348-F0C4A1553DD5}"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4149690616"/>
      </p:ext>
    </p:extLst>
  </p:cSld>
  <p:clrMapOvr>
    <a:masterClrMapping/>
  </p:clrMapOvr>
  <p:extLst>
    <p:ext uri="{DCECCB84-F9BA-43D5-87BE-67443E8EF086}">
      <p15:sldGuideLst xmlns:p15="http://schemas.microsoft.com/office/powerpoint/2012/main">
        <p15:guide id="4" orient="horz" pos="1152" userDrawn="1">
          <p15:clr>
            <a:srgbClr val="F26B43"/>
          </p15:clr>
        </p15:guide>
        <p15:guide id="7" orient="horz" pos="3637" userDrawn="1">
          <p15:clr>
            <a:srgbClr val="F26B43"/>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G, six content">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D379903-22FA-49F1-A1D5-2DCE3570686F}"/>
              </a:ext>
            </a:extLst>
          </p:cNvPr>
          <p:cNvSpPr>
            <a:spLocks noGrp="1"/>
          </p:cNvSpPr>
          <p:nvPr>
            <p:ph type="title"/>
          </p:nvPr>
        </p:nvSpPr>
        <p:spPr/>
        <p:txBody>
          <a:bodyPr/>
          <a:lstStyle/>
          <a:p>
            <a:r>
              <a:rPr lang="en-US"/>
              <a:t>Click to edit Master title style</a:t>
            </a:r>
            <a:endParaRPr lang="en-GB" dirty="0"/>
          </a:p>
        </p:txBody>
      </p:sp>
      <p:sp>
        <p:nvSpPr>
          <p:cNvPr id="14" name="Subtitle 2">
            <a:extLst>
              <a:ext uri="{FF2B5EF4-FFF2-40B4-BE49-F238E27FC236}">
                <a16:creationId xmlns:a16="http://schemas.microsoft.com/office/drawing/2014/main" id="{DBD8EAE9-5961-4809-BD7C-2D38445847D8}"/>
              </a:ext>
            </a:extLst>
          </p:cNvPr>
          <p:cNvSpPr>
            <a:spLocks noGrp="1"/>
          </p:cNvSpPr>
          <p:nvPr>
            <p:ph type="subTitle" idx="21"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539749" y="1828800"/>
            <a:ext cx="4525200" cy="18828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539749" y="3892063"/>
            <a:ext cx="4525200" cy="18828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5" name="Content Placeholder 4">
            <a:extLst>
              <a:ext uri="{FF2B5EF4-FFF2-40B4-BE49-F238E27FC236}">
                <a16:creationId xmlns:a16="http://schemas.microsoft.com/office/drawing/2014/main" id="{63173555-621B-4368-85A5-D9E165C76349}"/>
              </a:ext>
            </a:extLst>
          </p:cNvPr>
          <p:cNvSpPr>
            <a:spLocks noGrp="1"/>
          </p:cNvSpPr>
          <p:nvPr>
            <p:ph sz="quarter" idx="13" hasCustomPrompt="1"/>
          </p:nvPr>
        </p:nvSpPr>
        <p:spPr>
          <a:xfrm>
            <a:off x="5245200" y="1828799"/>
            <a:ext cx="4525200" cy="18828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Content Placeholder 10">
            <a:extLst>
              <a:ext uri="{FF2B5EF4-FFF2-40B4-BE49-F238E27FC236}">
                <a16:creationId xmlns:a16="http://schemas.microsoft.com/office/drawing/2014/main" id="{0F68EC61-8561-4994-8A68-09675655FE31}"/>
              </a:ext>
            </a:extLst>
          </p:cNvPr>
          <p:cNvSpPr>
            <a:spLocks noGrp="1"/>
          </p:cNvSpPr>
          <p:nvPr>
            <p:ph sz="quarter" idx="14" hasCustomPrompt="1"/>
          </p:nvPr>
        </p:nvSpPr>
        <p:spPr>
          <a:xfrm>
            <a:off x="5245200" y="3892063"/>
            <a:ext cx="4525200" cy="18828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3" name="Content Placeholder 12">
            <a:extLst>
              <a:ext uri="{FF2B5EF4-FFF2-40B4-BE49-F238E27FC236}">
                <a16:creationId xmlns:a16="http://schemas.microsoft.com/office/drawing/2014/main" id="{180BF4E0-B153-411A-B8D8-A592C7C565FF}"/>
              </a:ext>
            </a:extLst>
          </p:cNvPr>
          <p:cNvSpPr>
            <a:spLocks noGrp="1"/>
          </p:cNvSpPr>
          <p:nvPr>
            <p:ph sz="quarter" idx="15" hasCustomPrompt="1"/>
          </p:nvPr>
        </p:nvSpPr>
        <p:spPr>
          <a:xfrm>
            <a:off x="9948863" y="1828799"/>
            <a:ext cx="1702800" cy="18828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5" name="Content Placeholder 14">
            <a:extLst>
              <a:ext uri="{FF2B5EF4-FFF2-40B4-BE49-F238E27FC236}">
                <a16:creationId xmlns:a16="http://schemas.microsoft.com/office/drawing/2014/main" id="{F42111F8-D026-4080-A7D1-2BD64D26F371}"/>
              </a:ext>
            </a:extLst>
          </p:cNvPr>
          <p:cNvSpPr>
            <a:spLocks noGrp="1"/>
          </p:cNvSpPr>
          <p:nvPr>
            <p:ph sz="quarter" idx="16" hasCustomPrompt="1"/>
          </p:nvPr>
        </p:nvSpPr>
        <p:spPr>
          <a:xfrm>
            <a:off x="9948863" y="3892063"/>
            <a:ext cx="1702800" cy="18828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EAF27548-4EA1-4344-AB40-DAAD87E6C48A}"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lvl1pPr>
              <a:defRPr>
                <a:solidFill>
                  <a:schemeClr val="tx1"/>
                </a:solidFill>
              </a:defRPr>
            </a:lvl1pPr>
          </a:lstStyle>
          <a:p>
            <a:fld id="{23AA811B-2EBD-4900-905E-5BE206449611}" type="slidenum">
              <a:rPr lang="en-GB" smtClean="0"/>
              <a:pPr/>
              <a:t>‹Nº›</a:t>
            </a:fld>
            <a:endParaRPr lang="en-GB" dirty="0"/>
          </a:p>
        </p:txBody>
      </p:sp>
      <p:sp>
        <p:nvSpPr>
          <p:cNvPr id="25" name="Text Placeholder 16">
            <a:extLst>
              <a:ext uri="{FF2B5EF4-FFF2-40B4-BE49-F238E27FC236}">
                <a16:creationId xmlns:a16="http://schemas.microsoft.com/office/drawing/2014/main" id="{7643418F-EA30-4771-B01C-E2121908E6C1}"/>
              </a:ext>
            </a:extLst>
          </p:cNvPr>
          <p:cNvSpPr>
            <a:spLocks noGrp="1"/>
          </p:cNvSpPr>
          <p:nvPr>
            <p:ph type="body" sz="quarter" idx="17" hasCustomPrompt="1"/>
          </p:nvPr>
        </p:nvSpPr>
        <p:spPr>
          <a:xfrm>
            <a:off x="540000" y="5896075"/>
            <a:ext cx="10170863" cy="180725"/>
          </a:xfrm>
        </p:spPr>
        <p:txBody>
          <a:bodyPr anchor="b" anchorCtr="0"/>
          <a:lstStyle>
            <a:lvl1pPr marL="0" indent="0">
              <a:spcBef>
                <a:spcPts val="300"/>
              </a:spcBef>
              <a:spcAft>
                <a:spcPts val="0"/>
              </a:spcAft>
              <a:buFont typeface="Arial" panose="020B0604020202020204" pitchFamily="34" charset="0"/>
              <a:buNone/>
              <a:defRPr sz="800" i="0"/>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GB" dirty="0"/>
              <a:t>Click to add notes</a:t>
            </a:r>
          </a:p>
        </p:txBody>
      </p:sp>
    </p:spTree>
    <p:extLst>
      <p:ext uri="{BB962C8B-B14F-4D97-AF65-F5344CB8AC3E}">
        <p14:creationId xmlns:p14="http://schemas.microsoft.com/office/powerpoint/2010/main" val="2117822254"/>
      </p:ext>
    </p:extLst>
  </p:cSld>
  <p:clrMapOvr>
    <a:masterClrMapping/>
  </p:clrMapOvr>
  <p:extLst>
    <p:ext uri="{DCECCB84-F9BA-43D5-87BE-67443E8EF086}">
      <p15:sldGuideLst xmlns:p15="http://schemas.microsoft.com/office/powerpoint/2012/main">
        <p15:guide id="4" orient="horz" pos="1152" userDrawn="1">
          <p15:clr>
            <a:srgbClr val="F26B43"/>
          </p15:clr>
        </p15:guide>
        <p15:guide id="5" orient="horz" pos="2338" userDrawn="1">
          <p15:clr>
            <a:srgbClr val="F26B43"/>
          </p15:clr>
        </p15:guide>
        <p15:guide id="6" orient="horz" pos="2451" userDrawn="1">
          <p15:clr>
            <a:srgbClr val="F26B43"/>
          </p15:clr>
        </p15:guide>
        <p15:guide id="7" orient="horz" pos="3637" userDrawn="1">
          <p15:clr>
            <a:srgbClr val="F26B43"/>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H, text and pictur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0001" y="540000"/>
            <a:ext cx="5465514" cy="1080000"/>
          </a:xfrm>
        </p:spPr>
        <p:txBody>
          <a:bodyPr/>
          <a:lstStyle/>
          <a:p>
            <a:r>
              <a:rPr lang="en-GB" noProof="0" dirty="0"/>
              <a:t>Click to add title</a:t>
            </a:r>
          </a:p>
        </p:txBody>
      </p:sp>
      <p:sp>
        <p:nvSpPr>
          <p:cNvPr id="11" name="Subtitle 2">
            <a:extLst>
              <a:ext uri="{FF2B5EF4-FFF2-40B4-BE49-F238E27FC236}">
                <a16:creationId xmlns:a16="http://schemas.microsoft.com/office/drawing/2014/main" id="{259B67C4-AB03-4FD9-8003-7D745355D1CA}"/>
              </a:ext>
            </a:extLst>
          </p:cNvPr>
          <p:cNvSpPr>
            <a:spLocks noGrp="1"/>
          </p:cNvSpPr>
          <p:nvPr>
            <p:ph type="subTitle" idx="20" hasCustomPrompt="1"/>
          </p:nvPr>
        </p:nvSpPr>
        <p:spPr>
          <a:xfrm>
            <a:off x="539999" y="1136590"/>
            <a:ext cx="546551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539999" y="1828800"/>
            <a:ext cx="5465513" cy="3816000"/>
          </a:xfrm>
        </p:spPr>
        <p:txBody>
          <a:bodyPr/>
          <a:lstStyle>
            <a:lvl1pPr>
              <a:defRPr/>
            </a:lvl1pPr>
            <a:lvl5pPr>
              <a:defRPr/>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Picture Placeholder 3">
            <a:extLst>
              <a:ext uri="{FF2B5EF4-FFF2-40B4-BE49-F238E27FC236}">
                <a16:creationId xmlns:a16="http://schemas.microsoft.com/office/drawing/2014/main" id="{C3740E63-FE5A-40EF-8F52-2CDC77D09BCF}"/>
              </a:ext>
            </a:extLst>
          </p:cNvPr>
          <p:cNvSpPr>
            <a:spLocks noGrp="1"/>
          </p:cNvSpPr>
          <p:nvPr>
            <p:ph type="pic" sz="quarter" idx="14"/>
          </p:nvPr>
        </p:nvSpPr>
        <p:spPr>
          <a:xfrm>
            <a:off x="6184800" y="0"/>
            <a:ext cx="6005999" cy="6858000"/>
          </a:xfrm>
        </p:spPr>
        <p:txBody>
          <a:bodyPr tIns="648000" anchor="ctr" anchorCtr="0"/>
          <a:lstStyle>
            <a:lvl1pPr marL="0" indent="0" algn="ctr">
              <a:buNone/>
              <a:defRPr sz="1400"/>
            </a:lvl1pPr>
          </a:lstStyle>
          <a:p>
            <a:r>
              <a:rPr lang="en-US" noProof="0"/>
              <a:t>Click icon to add picture</a:t>
            </a:r>
            <a:endParaRPr lang="en-GB" noProof="0" dirty="0"/>
          </a:p>
        </p:txBody>
      </p:sp>
      <p:sp>
        <p:nvSpPr>
          <p:cNvPr id="8" name="Date Placeholder 7">
            <a:extLst>
              <a:ext uri="{FF2B5EF4-FFF2-40B4-BE49-F238E27FC236}">
                <a16:creationId xmlns:a16="http://schemas.microsoft.com/office/drawing/2014/main" id="{27D30B06-03F4-49D9-B1E9-9E3DA70D9F6F}"/>
              </a:ext>
            </a:extLst>
          </p:cNvPr>
          <p:cNvSpPr>
            <a:spLocks noGrp="1"/>
          </p:cNvSpPr>
          <p:nvPr>
            <p:ph type="dt" sz="half" idx="15"/>
          </p:nvPr>
        </p:nvSpPr>
        <p:spPr/>
        <p:txBody>
          <a:bodyPr/>
          <a:lstStyle/>
          <a:p>
            <a:fld id="{C09B9B12-0C4B-490F-8293-C7B181213415}" type="datetime2">
              <a:rPr lang="en-GB" smtClean="0"/>
              <a:t>Wednesday, 20 March 2024</a:t>
            </a:fld>
            <a:endParaRPr lang="en-GB" dirty="0"/>
          </a:p>
        </p:txBody>
      </p:sp>
      <p:sp>
        <p:nvSpPr>
          <p:cNvPr id="9" name="Footer Placeholder 8">
            <a:extLst>
              <a:ext uri="{FF2B5EF4-FFF2-40B4-BE49-F238E27FC236}">
                <a16:creationId xmlns:a16="http://schemas.microsoft.com/office/drawing/2014/main" id="{DF1BCBFD-C165-48EE-9261-525C33DD004D}"/>
              </a:ext>
            </a:extLst>
          </p:cNvPr>
          <p:cNvSpPr>
            <a:spLocks noGrp="1"/>
          </p:cNvSpPr>
          <p:nvPr>
            <p:ph type="ftr" sz="quarter" idx="16"/>
          </p:nvPr>
        </p:nvSpPr>
        <p:spPr/>
        <p:txBody>
          <a:bodyPr/>
          <a:lstStyle>
            <a:lvl1pPr>
              <a:defRPr>
                <a:solidFill>
                  <a:schemeClr val="tx1"/>
                </a:solidFill>
              </a:defRPr>
            </a:lvl1pPr>
          </a:lstStyle>
          <a:p>
            <a:endParaRPr lang="en-GB" dirty="0"/>
          </a:p>
        </p:txBody>
      </p:sp>
      <p:sp>
        <p:nvSpPr>
          <p:cNvPr id="10" name="Slide Number Placeholder 9">
            <a:extLst>
              <a:ext uri="{FF2B5EF4-FFF2-40B4-BE49-F238E27FC236}">
                <a16:creationId xmlns:a16="http://schemas.microsoft.com/office/drawing/2014/main" id="{4DB9F243-CCE4-41C0-8963-739854D56F9D}"/>
              </a:ext>
            </a:extLst>
          </p:cNvPr>
          <p:cNvSpPr>
            <a:spLocks noGrp="1"/>
          </p:cNvSpPr>
          <p:nvPr>
            <p:ph type="sldNum" sz="quarter" idx="17"/>
          </p:nvPr>
        </p:nvSpPr>
        <p:spPr/>
        <p:txBody>
          <a:bodyPr/>
          <a:lstStyle/>
          <a:p>
            <a:fld id="{23AA811B-2EBD-4900-905E-5BE206449611}" type="slidenum">
              <a:rPr lang="en-GB" smtClean="0"/>
              <a:pPr/>
              <a:t>‹Nº›</a:t>
            </a:fld>
            <a:endParaRPr lang="en-GB" dirty="0"/>
          </a:p>
        </p:txBody>
      </p:sp>
      <p:sp>
        <p:nvSpPr>
          <p:cNvPr id="14" name="Text Placeholder 2">
            <a:extLst>
              <a:ext uri="{FF2B5EF4-FFF2-40B4-BE49-F238E27FC236}">
                <a16:creationId xmlns:a16="http://schemas.microsoft.com/office/drawing/2014/main" id="{D494E5EA-9F93-4A13-A684-C1CC32A762FD}"/>
              </a:ext>
            </a:extLst>
          </p:cNvPr>
          <p:cNvSpPr>
            <a:spLocks noGrp="1"/>
          </p:cNvSpPr>
          <p:nvPr>
            <p:ph type="body" idx="19" hasCustomPrompt="1"/>
          </p:nvPr>
        </p:nvSpPr>
        <p:spPr>
          <a:xfrm>
            <a:off x="6724800" y="5017072"/>
            <a:ext cx="2640012" cy="1304528"/>
          </a:xfrm>
          <a:prstGeom prst="roundRect">
            <a:avLst>
              <a:gd name="adj" fmla="val 3043"/>
            </a:avLst>
          </a:prstGeom>
          <a:solidFill>
            <a:schemeClr val="bg2"/>
          </a:solidFill>
          <a:ln w="3175">
            <a:noFill/>
          </a:ln>
        </p:spPr>
        <p:txBody>
          <a:bodyPr lIns="540000" tIns="540000" rIns="540000" bIns="540000" anchor="ctr" anchorCtr="0"/>
          <a:lstStyle>
            <a:lvl1pPr marL="0" indent="0">
              <a:lnSpc>
                <a:spcPct val="100000"/>
              </a:lnSpc>
              <a:buNone/>
              <a:defRPr sz="105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add caption</a:t>
            </a:r>
          </a:p>
        </p:txBody>
      </p:sp>
    </p:spTree>
    <p:extLst>
      <p:ext uri="{BB962C8B-B14F-4D97-AF65-F5344CB8AC3E}">
        <p14:creationId xmlns:p14="http://schemas.microsoft.com/office/powerpoint/2010/main" val="3397906600"/>
      </p:ext>
    </p:extLst>
  </p:cSld>
  <p:clrMapOvr>
    <a:masterClrMapping/>
  </p:clrMapOvr>
  <p:extLst>
    <p:ext uri="{DCECCB84-F9BA-43D5-87BE-67443E8EF086}">
      <p15:sldGuideLst xmlns:p15="http://schemas.microsoft.com/office/powerpoint/2012/main">
        <p15:guide id="1" orient="horz" pos="1152" userDrawn="1">
          <p15:clr>
            <a:srgbClr val="F26B43"/>
          </p15:clr>
        </p15:guide>
        <p15:guide id="2" orient="horz" pos="3555" userDrawn="1">
          <p15:clr>
            <a:srgbClr val="F26B43"/>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I, four content">
    <p:spTree>
      <p:nvGrpSpPr>
        <p:cNvPr id="1" name=""/>
        <p:cNvGrpSpPr/>
        <p:nvPr/>
      </p:nvGrpSpPr>
      <p:grpSpPr>
        <a:xfrm>
          <a:off x="0" y="0"/>
          <a:ext cx="0" cy="0"/>
          <a:chOff x="0" y="0"/>
          <a:chExt cx="0" cy="0"/>
        </a:xfrm>
      </p:grpSpPr>
      <p:sp>
        <p:nvSpPr>
          <p:cNvPr id="30" name="Title 1">
            <a:extLst>
              <a:ext uri="{FF2B5EF4-FFF2-40B4-BE49-F238E27FC236}">
                <a16:creationId xmlns:a16="http://schemas.microsoft.com/office/drawing/2014/main" id="{D8284EB8-6CD3-4369-9F5C-74AC73391EDA}"/>
              </a:ext>
            </a:extLst>
          </p:cNvPr>
          <p:cNvSpPr>
            <a:spLocks noGrp="1"/>
          </p:cNvSpPr>
          <p:nvPr>
            <p:ph type="ctrTitle" hasCustomPrompt="1"/>
          </p:nvPr>
        </p:nvSpPr>
        <p:spPr bwMode="ltGray">
          <a:xfrm>
            <a:off x="539750" y="540000"/>
            <a:ext cx="5465511" cy="5233738"/>
          </a:xfrm>
          <a:prstGeom prst="roundRect">
            <a:avLst>
              <a:gd name="adj" fmla="val 1162"/>
            </a:avLst>
          </a:prstGeom>
          <a:solidFill>
            <a:schemeClr val="tx2"/>
          </a:solidFill>
          <a:ln w="3175">
            <a:noFill/>
          </a:ln>
        </p:spPr>
        <p:txBody>
          <a:bodyPr lIns="540000" tIns="540000" rIns="540000" bIns="2232000" anchor="b" anchorCtr="0"/>
          <a:lstStyle>
            <a:lvl1pPr algn="l">
              <a:defRPr sz="4000">
                <a:solidFill>
                  <a:schemeClr val="bg1"/>
                </a:solidFill>
              </a:defRPr>
            </a:lvl1pPr>
          </a:lstStyle>
          <a:p>
            <a:r>
              <a:rPr lang="en-GB" dirty="0"/>
              <a:t>Click to add title or text</a:t>
            </a:r>
          </a:p>
        </p:txBody>
      </p:sp>
      <p:sp>
        <p:nvSpPr>
          <p:cNvPr id="12" name="Subtitle 2">
            <a:extLst>
              <a:ext uri="{FF2B5EF4-FFF2-40B4-BE49-F238E27FC236}">
                <a16:creationId xmlns:a16="http://schemas.microsoft.com/office/drawing/2014/main" id="{37F1870F-D28A-45EA-8CF7-D5A2D4FBC20F}"/>
              </a:ext>
            </a:extLst>
          </p:cNvPr>
          <p:cNvSpPr>
            <a:spLocks noGrp="1"/>
          </p:cNvSpPr>
          <p:nvPr>
            <p:ph type="subTitle" idx="21" hasCustomPrompt="1"/>
          </p:nvPr>
        </p:nvSpPr>
        <p:spPr>
          <a:xfrm>
            <a:off x="540000" y="3754530"/>
            <a:ext cx="5465514" cy="2019208"/>
          </a:xfrm>
        </p:spPr>
        <p:txBody>
          <a:bodyPr lIns="540000" rIns="540000" bIns="540000"/>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6184900" y="540000"/>
            <a:ext cx="3584575"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184900" y="3247200"/>
            <a:ext cx="3584575"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5" name="Content Placeholder 4">
            <a:extLst>
              <a:ext uri="{FF2B5EF4-FFF2-40B4-BE49-F238E27FC236}">
                <a16:creationId xmlns:a16="http://schemas.microsoft.com/office/drawing/2014/main" id="{63173555-621B-4368-85A5-D9E165C76349}"/>
              </a:ext>
            </a:extLst>
          </p:cNvPr>
          <p:cNvSpPr>
            <a:spLocks noGrp="1"/>
          </p:cNvSpPr>
          <p:nvPr>
            <p:ph sz="quarter" idx="13" hasCustomPrompt="1"/>
          </p:nvPr>
        </p:nvSpPr>
        <p:spPr>
          <a:xfrm>
            <a:off x="9950400" y="540000"/>
            <a:ext cx="1702800"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Content Placeholder 10">
            <a:extLst>
              <a:ext uri="{FF2B5EF4-FFF2-40B4-BE49-F238E27FC236}">
                <a16:creationId xmlns:a16="http://schemas.microsoft.com/office/drawing/2014/main" id="{0F68EC61-8561-4994-8A68-09675655FE31}"/>
              </a:ext>
            </a:extLst>
          </p:cNvPr>
          <p:cNvSpPr>
            <a:spLocks noGrp="1"/>
          </p:cNvSpPr>
          <p:nvPr>
            <p:ph sz="quarter" idx="14" hasCustomPrompt="1"/>
          </p:nvPr>
        </p:nvSpPr>
        <p:spPr>
          <a:xfrm>
            <a:off x="9950400" y="3247199"/>
            <a:ext cx="1702800"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9BCBE4B3-30BE-47E1-959A-625EB744664A}"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2998203941"/>
      </p:ext>
    </p:extLst>
  </p:cSld>
  <p:clrMapOvr>
    <a:masterClrMapping/>
  </p:clrMapOvr>
  <p:extLst>
    <p:ext uri="{DCECCB84-F9BA-43D5-87BE-67443E8EF086}">
      <p15:sldGuideLst xmlns:p15="http://schemas.microsoft.com/office/powerpoint/2012/main">
        <p15:guide id="7" orient="horz" pos="3637" userDrawn="1">
          <p15:clr>
            <a:srgbClr val="F26B43"/>
          </p15:clr>
        </p15:guide>
        <p15:guide id="10" orient="horz" pos="1932" userDrawn="1">
          <p15:clr>
            <a:srgbClr val="F26B43"/>
          </p15:clr>
        </p15:guide>
        <p15:guide id="11" orient="horz" pos="2045" userDrawn="1">
          <p15:clr>
            <a:srgbClr val="F26B43"/>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J, four content">
    <p:spTree>
      <p:nvGrpSpPr>
        <p:cNvPr id="1" name=""/>
        <p:cNvGrpSpPr/>
        <p:nvPr/>
      </p:nvGrpSpPr>
      <p:grpSpPr>
        <a:xfrm>
          <a:off x="0" y="0"/>
          <a:ext cx="0" cy="0"/>
          <a:chOff x="0" y="0"/>
          <a:chExt cx="0" cy="0"/>
        </a:xfrm>
      </p:grpSpPr>
      <p:sp>
        <p:nvSpPr>
          <p:cNvPr id="30" name="Title 1">
            <a:extLst>
              <a:ext uri="{FF2B5EF4-FFF2-40B4-BE49-F238E27FC236}">
                <a16:creationId xmlns:a16="http://schemas.microsoft.com/office/drawing/2014/main" id="{D8284EB8-6CD3-4369-9F5C-74AC73391EDA}"/>
              </a:ext>
            </a:extLst>
          </p:cNvPr>
          <p:cNvSpPr>
            <a:spLocks noGrp="1"/>
          </p:cNvSpPr>
          <p:nvPr>
            <p:ph type="ctrTitle" hasCustomPrompt="1"/>
          </p:nvPr>
        </p:nvSpPr>
        <p:spPr>
          <a:xfrm>
            <a:off x="539750" y="540000"/>
            <a:ext cx="5465511" cy="5233738"/>
          </a:xfrm>
          <a:prstGeom prst="roundRect">
            <a:avLst>
              <a:gd name="adj" fmla="val 1162"/>
            </a:avLst>
          </a:prstGeom>
          <a:solidFill>
            <a:srgbClr val="F4F8FB"/>
          </a:solidFill>
          <a:ln w="3175">
            <a:noFill/>
          </a:ln>
        </p:spPr>
        <p:txBody>
          <a:bodyPr lIns="540000" tIns="540000" rIns="540000" bIns="2232000" anchor="b" anchorCtr="0"/>
          <a:lstStyle>
            <a:lvl1pPr algn="l">
              <a:defRPr sz="4000">
                <a:solidFill>
                  <a:schemeClr val="tx2"/>
                </a:solidFill>
              </a:defRPr>
            </a:lvl1pPr>
          </a:lstStyle>
          <a:p>
            <a:r>
              <a:rPr lang="en-GB" dirty="0"/>
              <a:t>Click to add title or text</a:t>
            </a:r>
          </a:p>
        </p:txBody>
      </p:sp>
      <p:sp>
        <p:nvSpPr>
          <p:cNvPr id="12" name="Subtitle 2">
            <a:extLst>
              <a:ext uri="{FF2B5EF4-FFF2-40B4-BE49-F238E27FC236}">
                <a16:creationId xmlns:a16="http://schemas.microsoft.com/office/drawing/2014/main" id="{5D57EA64-BED2-42B6-9F44-2E507573BD7E}"/>
              </a:ext>
            </a:extLst>
          </p:cNvPr>
          <p:cNvSpPr>
            <a:spLocks noGrp="1"/>
          </p:cNvSpPr>
          <p:nvPr>
            <p:ph type="subTitle" idx="21" hasCustomPrompt="1"/>
          </p:nvPr>
        </p:nvSpPr>
        <p:spPr>
          <a:xfrm>
            <a:off x="540000" y="3754530"/>
            <a:ext cx="5465514" cy="2019208"/>
          </a:xfrm>
        </p:spPr>
        <p:txBody>
          <a:bodyPr lIns="540000" rIns="540000" bIns="540000"/>
          <a:lstStyle>
            <a:lvl1pPr marL="0" indent="0" algn="l">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6184901" y="540000"/>
            <a:ext cx="1701800"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184800" y="3247200"/>
            <a:ext cx="1701800"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5" name="Content Placeholder 4">
            <a:extLst>
              <a:ext uri="{FF2B5EF4-FFF2-40B4-BE49-F238E27FC236}">
                <a16:creationId xmlns:a16="http://schemas.microsoft.com/office/drawing/2014/main" id="{63173555-621B-4368-85A5-D9E165C76349}"/>
              </a:ext>
            </a:extLst>
          </p:cNvPr>
          <p:cNvSpPr>
            <a:spLocks noGrp="1"/>
          </p:cNvSpPr>
          <p:nvPr>
            <p:ph sz="quarter" idx="13" hasCustomPrompt="1"/>
          </p:nvPr>
        </p:nvSpPr>
        <p:spPr>
          <a:xfrm>
            <a:off x="8066341" y="540000"/>
            <a:ext cx="3584322"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Content Placeholder 10">
            <a:extLst>
              <a:ext uri="{FF2B5EF4-FFF2-40B4-BE49-F238E27FC236}">
                <a16:creationId xmlns:a16="http://schemas.microsoft.com/office/drawing/2014/main" id="{0F68EC61-8561-4994-8A68-09675655FE31}"/>
              </a:ext>
            </a:extLst>
          </p:cNvPr>
          <p:cNvSpPr>
            <a:spLocks noGrp="1"/>
          </p:cNvSpPr>
          <p:nvPr>
            <p:ph sz="quarter" idx="14" hasCustomPrompt="1"/>
          </p:nvPr>
        </p:nvSpPr>
        <p:spPr>
          <a:xfrm>
            <a:off x="8066341" y="3247200"/>
            <a:ext cx="3584322" cy="2527200"/>
          </a:xfrm>
        </p:spPr>
        <p:txBody>
          <a:bodyPr/>
          <a:lstStyle>
            <a:lvl1pPr>
              <a:defRPr sz="1600"/>
            </a:lvl1pPr>
            <a:lvl2pPr>
              <a:defRPr sz="1400"/>
            </a:lvl2pPr>
            <a:lvl3pPr>
              <a:defRPr sz="1200"/>
            </a:lvl3pPr>
            <a:lvl4pPr>
              <a:defRPr sz="1600"/>
            </a:lvl4pPr>
            <a:lvl5pPr>
              <a:defRPr sz="1600"/>
            </a:lvl5pPr>
          </a:lstStyle>
          <a:p>
            <a:pPr lvl="0"/>
            <a:r>
              <a:rPr lang="en-GB" noProof="0" dirty="0"/>
              <a:t>Click to add text (Enter +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3B8650FC-90EC-4450-875E-1CAE0C2413E1}"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4081226803"/>
      </p:ext>
    </p:extLst>
  </p:cSld>
  <p:clrMapOvr>
    <a:masterClrMapping/>
  </p:clrMapOvr>
  <p:extLst>
    <p:ext uri="{DCECCB84-F9BA-43D5-87BE-67443E8EF086}">
      <p15:sldGuideLst xmlns:p15="http://schemas.microsoft.com/office/powerpoint/2012/main">
        <p15:guide id="7" orient="horz" pos="3637" userDrawn="1">
          <p15:clr>
            <a:srgbClr val="F26B43"/>
          </p15:clr>
        </p15:guide>
        <p15:guide id="10" orient="horz" pos="1932" userDrawn="1">
          <p15:clr>
            <a:srgbClr val="F26B43"/>
          </p15:clr>
        </p15:guide>
        <p15:guide id="11" orient="horz" pos="2045" userDrawn="1">
          <p15:clr>
            <a:srgbClr val="F26B43"/>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Visual rhetoric/ quote, A">
    <p:bg>
      <p:bgRef idx="1001">
        <a:schemeClr val="bg2"/>
      </p:bgRef>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EC925E1-6A91-46EB-9203-B76A9FBCB074}"/>
              </a:ext>
            </a:extLst>
          </p:cNvPr>
          <p:cNvSpPr/>
          <p:nvPr userDrawn="1"/>
        </p:nvSpPr>
        <p:spPr bwMode="ltGray">
          <a:xfrm>
            <a:off x="0"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solidFill>
                <a:schemeClr val="bg1"/>
              </a:solidFill>
            </a:endParaRPr>
          </a:p>
        </p:txBody>
      </p:sp>
      <p:sp>
        <p:nvSpPr>
          <p:cNvPr id="28" name="Rectangle 27">
            <a:extLst>
              <a:ext uri="{FF2B5EF4-FFF2-40B4-BE49-F238E27FC236}">
                <a16:creationId xmlns:a16="http://schemas.microsoft.com/office/drawing/2014/main" id="{3A33F1D5-4F9D-4C46-8BE3-E9D07194CF30}"/>
              </a:ext>
            </a:extLst>
          </p:cNvPr>
          <p:cNvSpPr/>
          <p:nvPr userDrawn="1"/>
        </p:nvSpPr>
        <p:spPr>
          <a:xfrm>
            <a:off x="6096000" y="0"/>
            <a:ext cx="6096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98FC6D09-3896-468C-A74A-106F1559C545}"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p>
            <a:fld id="{23AA811B-2EBD-4900-905E-5BE206449611}" type="slidenum">
              <a:rPr lang="en-GB" smtClean="0"/>
              <a:pPr/>
              <a:t>‹Nº›</a:t>
            </a:fld>
            <a:endParaRPr lang="en-GB" dirty="0"/>
          </a:p>
        </p:txBody>
      </p:sp>
      <p:sp>
        <p:nvSpPr>
          <p:cNvPr id="30" name="Title 1">
            <a:extLst>
              <a:ext uri="{FF2B5EF4-FFF2-40B4-BE49-F238E27FC236}">
                <a16:creationId xmlns:a16="http://schemas.microsoft.com/office/drawing/2014/main" id="{D8284EB8-6CD3-4369-9F5C-74AC73391EDA}"/>
              </a:ext>
            </a:extLst>
          </p:cNvPr>
          <p:cNvSpPr>
            <a:spLocks noGrp="1"/>
          </p:cNvSpPr>
          <p:nvPr>
            <p:ph type="ctrTitle" hasCustomPrompt="1"/>
          </p:nvPr>
        </p:nvSpPr>
        <p:spPr bwMode="white">
          <a:xfrm>
            <a:off x="539751" y="540000"/>
            <a:ext cx="5016250" cy="5233738"/>
          </a:xfrm>
          <a:prstGeom prst="rect">
            <a:avLst/>
          </a:prstGeom>
          <a:noFill/>
          <a:ln w="3175">
            <a:noFill/>
          </a:ln>
        </p:spPr>
        <p:txBody>
          <a:bodyPr lIns="0" tIns="0" rIns="0" bIns="0" anchor="ctr" anchorCtr="0"/>
          <a:lstStyle>
            <a:lvl1pPr algn="ctr">
              <a:defRPr sz="6000">
                <a:solidFill>
                  <a:schemeClr val="tx1"/>
                </a:solidFill>
              </a:defRPr>
            </a:lvl1pPr>
          </a:lstStyle>
          <a:p>
            <a:r>
              <a:rPr lang="en-GB" dirty="0"/>
              <a:t>Click to add title or text</a:t>
            </a:r>
          </a:p>
        </p:txBody>
      </p:sp>
      <p:sp>
        <p:nvSpPr>
          <p:cNvPr id="17" name="Text Placeholder 2">
            <a:extLst>
              <a:ext uri="{FF2B5EF4-FFF2-40B4-BE49-F238E27FC236}">
                <a16:creationId xmlns:a16="http://schemas.microsoft.com/office/drawing/2014/main" id="{142D8216-F173-49E1-8B38-4871154BD95F}"/>
              </a:ext>
            </a:extLst>
          </p:cNvPr>
          <p:cNvSpPr>
            <a:spLocks noGrp="1"/>
          </p:cNvSpPr>
          <p:nvPr>
            <p:ph type="body" idx="21" hasCustomPrompt="1"/>
          </p:nvPr>
        </p:nvSpPr>
        <p:spPr bwMode="white">
          <a:xfrm>
            <a:off x="6635748" y="539750"/>
            <a:ext cx="5016253" cy="5233988"/>
          </a:xfrm>
          <a:prstGeom prst="rect">
            <a:avLst/>
          </a:prstGeom>
          <a:noFill/>
          <a:ln w="3175">
            <a:noFill/>
          </a:ln>
        </p:spPr>
        <p:txBody>
          <a:bodyPr lIns="0" tIns="0" rIns="0" bIns="0" anchor="ctr" anchorCtr="0"/>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add text</a:t>
            </a:r>
          </a:p>
        </p:txBody>
      </p:sp>
      <p:pic>
        <p:nvPicPr>
          <p:cNvPr id="11" name="Imagen 10" descr="Imagen que contiene dibujo&#10;&#10;Descripción generada automáticamente">
            <a:extLst>
              <a:ext uri="{FF2B5EF4-FFF2-40B4-BE49-F238E27FC236}">
                <a16:creationId xmlns:a16="http://schemas.microsoft.com/office/drawing/2014/main" id="{05698447-8487-9CC2-127B-3F9D5D8453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54771355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7" orient="horz" pos="3637" userDrawn="1">
          <p15:clr>
            <a:srgbClr val="F26B43"/>
          </p15:clr>
        </p15:guide>
        <p15:guide id="8" pos="4179" userDrawn="1">
          <p15:clr>
            <a:srgbClr val="F26B43"/>
          </p15:clr>
        </p15:guide>
        <p15:guide id="9" pos="3499" userDrawn="1">
          <p15:clr>
            <a:srgbClr val="F26B43"/>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Visual rhetoric/quote, B">
    <p:bg>
      <p:bgRef idx="1001">
        <a:schemeClr val="bg2"/>
      </p:bgRef>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EC925E1-6A91-46EB-9203-B76A9FBCB074}"/>
              </a:ext>
            </a:extLst>
          </p:cNvPr>
          <p:cNvSpPr/>
          <p:nvPr userDrawn="1"/>
        </p:nvSpPr>
        <p:spPr bwMode="ltGray">
          <a:xfrm>
            <a:off x="0"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solidFill>
                <a:schemeClr val="bg1"/>
              </a:solidFill>
            </a:endParaRPr>
          </a:p>
        </p:txBody>
      </p:sp>
      <p:sp>
        <p:nvSpPr>
          <p:cNvPr id="28" name="Rectangle 27">
            <a:extLst>
              <a:ext uri="{FF2B5EF4-FFF2-40B4-BE49-F238E27FC236}">
                <a16:creationId xmlns:a16="http://schemas.microsoft.com/office/drawing/2014/main" id="{3A33F1D5-4F9D-4C46-8BE3-E9D07194CF30}"/>
              </a:ext>
            </a:extLst>
          </p:cNvPr>
          <p:cNvSpPr/>
          <p:nvPr userDrawn="1"/>
        </p:nvSpPr>
        <p:spPr>
          <a:xfrm>
            <a:off x="6096000" y="0"/>
            <a:ext cx="609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CD714322-0F28-40AC-BC85-B733EE8E2BC5}"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p>
            <a:fld id="{23AA811B-2EBD-4900-905E-5BE206449611}" type="slidenum">
              <a:rPr lang="en-GB" smtClean="0"/>
              <a:pPr/>
              <a:t>‹Nº›</a:t>
            </a:fld>
            <a:endParaRPr lang="en-GB" dirty="0"/>
          </a:p>
        </p:txBody>
      </p:sp>
      <p:sp>
        <p:nvSpPr>
          <p:cNvPr id="30" name="Title 1">
            <a:extLst>
              <a:ext uri="{FF2B5EF4-FFF2-40B4-BE49-F238E27FC236}">
                <a16:creationId xmlns:a16="http://schemas.microsoft.com/office/drawing/2014/main" id="{D8284EB8-6CD3-4369-9F5C-74AC73391EDA}"/>
              </a:ext>
            </a:extLst>
          </p:cNvPr>
          <p:cNvSpPr>
            <a:spLocks noGrp="1"/>
          </p:cNvSpPr>
          <p:nvPr>
            <p:ph type="ctrTitle" hasCustomPrompt="1"/>
          </p:nvPr>
        </p:nvSpPr>
        <p:spPr bwMode="white">
          <a:xfrm>
            <a:off x="539751" y="540000"/>
            <a:ext cx="5016250" cy="5233738"/>
          </a:xfrm>
          <a:prstGeom prst="rect">
            <a:avLst/>
          </a:prstGeom>
          <a:noFill/>
          <a:ln w="3175">
            <a:noFill/>
          </a:ln>
        </p:spPr>
        <p:txBody>
          <a:bodyPr lIns="0" tIns="0" rIns="0" bIns="0" anchor="ctr" anchorCtr="0"/>
          <a:lstStyle>
            <a:lvl1pPr algn="ctr">
              <a:defRPr sz="6000">
                <a:solidFill>
                  <a:schemeClr val="tx1"/>
                </a:solidFill>
              </a:defRPr>
            </a:lvl1pPr>
          </a:lstStyle>
          <a:p>
            <a:r>
              <a:rPr lang="en-GB" dirty="0"/>
              <a:t>Click to add text</a:t>
            </a:r>
          </a:p>
        </p:txBody>
      </p:sp>
      <p:sp>
        <p:nvSpPr>
          <p:cNvPr id="17" name="Text Placeholder 2">
            <a:extLst>
              <a:ext uri="{FF2B5EF4-FFF2-40B4-BE49-F238E27FC236}">
                <a16:creationId xmlns:a16="http://schemas.microsoft.com/office/drawing/2014/main" id="{142D8216-F173-49E1-8B38-4871154BD95F}"/>
              </a:ext>
            </a:extLst>
          </p:cNvPr>
          <p:cNvSpPr>
            <a:spLocks noGrp="1"/>
          </p:cNvSpPr>
          <p:nvPr>
            <p:ph type="body" idx="21" hasCustomPrompt="1"/>
          </p:nvPr>
        </p:nvSpPr>
        <p:spPr bwMode="white">
          <a:xfrm>
            <a:off x="6635748" y="539750"/>
            <a:ext cx="5016253" cy="5233988"/>
          </a:xfrm>
          <a:prstGeom prst="rect">
            <a:avLst/>
          </a:prstGeom>
          <a:noFill/>
          <a:ln w="3175">
            <a:noFill/>
          </a:ln>
        </p:spPr>
        <p:txBody>
          <a:bodyPr lIns="0" tIns="0" rIns="0" bIns="0" anchor="ctr" anchorCtr="0"/>
          <a:lstStyle>
            <a:lvl1pPr marL="0" indent="0" algn="ctr">
              <a:lnSpc>
                <a:spcPct val="83000"/>
              </a:lnSpc>
              <a:spcBef>
                <a:spcPts val="0"/>
              </a:spcBef>
              <a:buNone/>
              <a:defRPr sz="6000" b="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add text</a:t>
            </a:r>
          </a:p>
        </p:txBody>
      </p:sp>
      <p:pic>
        <p:nvPicPr>
          <p:cNvPr id="11" name="Imagen 10" descr="Imagen que contiene dibujo&#10;&#10;Descripción generada automáticamente">
            <a:extLst>
              <a:ext uri="{FF2B5EF4-FFF2-40B4-BE49-F238E27FC236}">
                <a16:creationId xmlns:a16="http://schemas.microsoft.com/office/drawing/2014/main" id="{35A4FAE6-B1C0-66B1-819F-473F57C011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314362531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7" orient="horz" pos="3637" userDrawn="1">
          <p15:clr>
            <a:srgbClr val="F26B43"/>
          </p15:clr>
        </p15:guide>
        <p15:guide id="8" pos="4179" userDrawn="1">
          <p15:clr>
            <a:srgbClr val="F26B43"/>
          </p15:clr>
        </p15:guide>
        <p15:guide id="9" pos="3499" userDrawn="1">
          <p15:clr>
            <a:srgbClr val="F26B43"/>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Visual rhetoric/quote, C">
    <p:bg>
      <p:bgRef idx="1001">
        <a:schemeClr val="bg2"/>
      </p:bgRef>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EC925E1-6A91-46EB-9203-B76A9FBCB074}"/>
              </a:ext>
            </a:extLst>
          </p:cNvPr>
          <p:cNvSpPr/>
          <p:nvPr userDrawn="1"/>
        </p:nvSpPr>
        <p:spPr bwMode="ltGray">
          <a:xfrm>
            <a:off x="0"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solidFill>
                <a:schemeClr val="bg1"/>
              </a:solidFill>
            </a:endParaRPr>
          </a:p>
        </p:txBody>
      </p:sp>
      <p:sp>
        <p:nvSpPr>
          <p:cNvPr id="28" name="Rectangle 27">
            <a:extLst>
              <a:ext uri="{FF2B5EF4-FFF2-40B4-BE49-F238E27FC236}">
                <a16:creationId xmlns:a16="http://schemas.microsoft.com/office/drawing/2014/main" id="{3A33F1D5-4F9D-4C46-8BE3-E9D07194CF30}"/>
              </a:ext>
            </a:extLst>
          </p:cNvPr>
          <p:cNvSpPr/>
          <p:nvPr userDrawn="1"/>
        </p:nvSpPr>
        <p:spPr>
          <a:xfrm>
            <a:off x="609600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9" name="Date Placeholder 8">
            <a:extLst>
              <a:ext uri="{FF2B5EF4-FFF2-40B4-BE49-F238E27FC236}">
                <a16:creationId xmlns:a16="http://schemas.microsoft.com/office/drawing/2014/main" id="{E98FB850-FB82-4BFB-9804-8994FC797D75}"/>
              </a:ext>
            </a:extLst>
          </p:cNvPr>
          <p:cNvSpPr>
            <a:spLocks noGrp="1"/>
          </p:cNvSpPr>
          <p:nvPr>
            <p:ph type="dt" sz="half" idx="18"/>
          </p:nvPr>
        </p:nvSpPr>
        <p:spPr/>
        <p:txBody>
          <a:bodyPr/>
          <a:lstStyle/>
          <a:p>
            <a:fld id="{5A225C2A-22D4-42D5-A51A-70DBD821DD3B}" type="datetime2">
              <a:rPr lang="en-GB" smtClean="0"/>
              <a:t>Wednesday, 20 March 2024</a:t>
            </a:fld>
            <a:endParaRPr lang="en-GB" dirty="0"/>
          </a:p>
        </p:txBody>
      </p:sp>
      <p:sp>
        <p:nvSpPr>
          <p:cNvPr id="10" name="Footer Placeholder 9">
            <a:extLst>
              <a:ext uri="{FF2B5EF4-FFF2-40B4-BE49-F238E27FC236}">
                <a16:creationId xmlns:a16="http://schemas.microsoft.com/office/drawing/2014/main" id="{978950A0-9C85-49B3-834A-4CC59F92032B}"/>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16" name="Slide Number Placeholder 15">
            <a:extLst>
              <a:ext uri="{FF2B5EF4-FFF2-40B4-BE49-F238E27FC236}">
                <a16:creationId xmlns:a16="http://schemas.microsoft.com/office/drawing/2014/main" id="{CFD8AA9C-93A9-4D69-B89F-3B6F47D1B6E6}"/>
              </a:ext>
            </a:extLst>
          </p:cNvPr>
          <p:cNvSpPr>
            <a:spLocks noGrp="1"/>
          </p:cNvSpPr>
          <p:nvPr>
            <p:ph type="sldNum" sz="quarter" idx="20"/>
          </p:nvPr>
        </p:nvSpPr>
        <p:spPr/>
        <p:txBody>
          <a:bodyPr/>
          <a:lstStyle/>
          <a:p>
            <a:fld id="{23AA811B-2EBD-4900-905E-5BE206449611}" type="slidenum">
              <a:rPr lang="en-GB" smtClean="0"/>
              <a:pPr/>
              <a:t>‹Nº›</a:t>
            </a:fld>
            <a:endParaRPr lang="en-GB" dirty="0"/>
          </a:p>
        </p:txBody>
      </p:sp>
      <p:sp>
        <p:nvSpPr>
          <p:cNvPr id="30" name="Title 1">
            <a:extLst>
              <a:ext uri="{FF2B5EF4-FFF2-40B4-BE49-F238E27FC236}">
                <a16:creationId xmlns:a16="http://schemas.microsoft.com/office/drawing/2014/main" id="{D8284EB8-6CD3-4369-9F5C-74AC73391EDA}"/>
              </a:ext>
            </a:extLst>
          </p:cNvPr>
          <p:cNvSpPr>
            <a:spLocks noGrp="1"/>
          </p:cNvSpPr>
          <p:nvPr>
            <p:ph type="ctrTitle" hasCustomPrompt="1"/>
          </p:nvPr>
        </p:nvSpPr>
        <p:spPr bwMode="white">
          <a:xfrm>
            <a:off x="539751" y="540000"/>
            <a:ext cx="5016250" cy="5233738"/>
          </a:xfrm>
          <a:prstGeom prst="rect">
            <a:avLst/>
          </a:prstGeom>
          <a:noFill/>
          <a:ln w="3175">
            <a:noFill/>
          </a:ln>
        </p:spPr>
        <p:txBody>
          <a:bodyPr lIns="0" tIns="0" rIns="0" bIns="0" anchor="ctr" anchorCtr="0"/>
          <a:lstStyle>
            <a:lvl1pPr algn="ctr">
              <a:lnSpc>
                <a:spcPct val="100000"/>
              </a:lnSpc>
              <a:spcBef>
                <a:spcPts val="600"/>
              </a:spcBef>
              <a:defRPr sz="2000">
                <a:solidFill>
                  <a:schemeClr val="tx1"/>
                </a:solidFill>
                <a:latin typeface="+mn-lt"/>
              </a:defRPr>
            </a:lvl1pPr>
          </a:lstStyle>
          <a:p>
            <a:r>
              <a:rPr lang="en-GB" dirty="0"/>
              <a:t>Click to add text</a:t>
            </a:r>
          </a:p>
        </p:txBody>
      </p:sp>
      <p:sp>
        <p:nvSpPr>
          <p:cNvPr id="17" name="Text Placeholder 2">
            <a:extLst>
              <a:ext uri="{FF2B5EF4-FFF2-40B4-BE49-F238E27FC236}">
                <a16:creationId xmlns:a16="http://schemas.microsoft.com/office/drawing/2014/main" id="{142D8216-F173-49E1-8B38-4871154BD95F}"/>
              </a:ext>
            </a:extLst>
          </p:cNvPr>
          <p:cNvSpPr>
            <a:spLocks noGrp="1"/>
          </p:cNvSpPr>
          <p:nvPr>
            <p:ph type="body" idx="21" hasCustomPrompt="1"/>
          </p:nvPr>
        </p:nvSpPr>
        <p:spPr bwMode="white">
          <a:xfrm>
            <a:off x="6635748" y="539750"/>
            <a:ext cx="5016253" cy="5233988"/>
          </a:xfrm>
          <a:prstGeom prst="rect">
            <a:avLst/>
          </a:prstGeom>
          <a:noFill/>
          <a:ln w="3175">
            <a:noFill/>
          </a:ln>
        </p:spPr>
        <p:txBody>
          <a:bodyPr lIns="0" tIns="0" rIns="0" bIns="0" anchor="ctr" anchorCtr="0"/>
          <a:lstStyle>
            <a:lvl1pPr marL="0" indent="0" algn="ctr">
              <a:lnSpc>
                <a:spcPct val="83000"/>
              </a:lnSpc>
              <a:spcBef>
                <a:spcPts val="0"/>
              </a:spcBef>
              <a:buNone/>
              <a:defRPr sz="6000" b="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add text</a:t>
            </a:r>
          </a:p>
        </p:txBody>
      </p:sp>
      <p:pic>
        <p:nvPicPr>
          <p:cNvPr id="11" name="Imagen 10" descr="Imagen que contiene dibujo&#10;&#10;Descripción generada automáticamente">
            <a:extLst>
              <a:ext uri="{FF2B5EF4-FFF2-40B4-BE49-F238E27FC236}">
                <a16:creationId xmlns:a16="http://schemas.microsoft.com/office/drawing/2014/main" id="{64139C91-3E7D-03DF-23E5-77FA0D2313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155075970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7" orient="horz" pos="3637" userDrawn="1">
          <p15:clr>
            <a:srgbClr val="F26B43"/>
          </p15:clr>
        </p15:guide>
        <p15:guide id="8" pos="4179" userDrawn="1">
          <p15:clr>
            <a:srgbClr val="F26B43"/>
          </p15:clr>
        </p15:guide>
        <p15:guide id="9" pos="3499" userDrawn="1">
          <p15:clr>
            <a:srgbClr val="F26B43"/>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Visual rhetoric/quote, D">
    <p:bg>
      <p:bgRef idx="1001">
        <a:schemeClr val="bg1"/>
      </p:bgRef>
    </p:bg>
    <p:spTree>
      <p:nvGrpSpPr>
        <p:cNvPr id="1" name=""/>
        <p:cNvGrpSpPr/>
        <p:nvPr/>
      </p:nvGrpSpPr>
      <p:grpSpPr>
        <a:xfrm>
          <a:off x="0" y="0"/>
          <a:ext cx="0" cy="0"/>
          <a:chOff x="0" y="0"/>
          <a:chExt cx="0" cy="0"/>
        </a:xfrm>
      </p:grpSpPr>
      <p:sp>
        <p:nvSpPr>
          <p:cNvPr id="6" name="Background">
            <a:extLst>
              <a:ext uri="{FF2B5EF4-FFF2-40B4-BE49-F238E27FC236}">
                <a16:creationId xmlns:a16="http://schemas.microsoft.com/office/drawing/2014/main" id="{14CA358C-7197-4771-806E-3FF4EB6FD325}"/>
              </a:ext>
            </a:extLst>
          </p:cNvPr>
          <p:cNvSpPr/>
          <p:nvPr userDrawn="1"/>
        </p:nvSpPr>
        <p:spPr bwMode="ltGray">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a:extLst>
              <a:ext uri="{FF2B5EF4-FFF2-40B4-BE49-F238E27FC236}">
                <a16:creationId xmlns:a16="http://schemas.microsoft.com/office/drawing/2014/main" id="{A9DFDB37-EB8A-406E-990C-F1352BC94836}"/>
              </a:ext>
            </a:extLst>
          </p:cNvPr>
          <p:cNvSpPr>
            <a:spLocks noGrp="1"/>
          </p:cNvSpPr>
          <p:nvPr>
            <p:ph type="title" hasCustomPrompt="1"/>
          </p:nvPr>
        </p:nvSpPr>
        <p:spPr bwMode="white">
          <a:xfrm>
            <a:off x="540000" y="539999"/>
            <a:ext cx="9229475" cy="5776663"/>
          </a:xfrm>
        </p:spPr>
        <p:txBody>
          <a:bodyPr anchor="ctr" anchorCtr="0"/>
          <a:lstStyle>
            <a:lvl1pPr>
              <a:defRPr sz="5400"/>
            </a:lvl1pPr>
          </a:lstStyle>
          <a:p>
            <a:r>
              <a:rPr lang="en-GB" dirty="0"/>
              <a:t>Click to add quote or text</a:t>
            </a:r>
          </a:p>
        </p:txBody>
      </p:sp>
      <p:sp>
        <p:nvSpPr>
          <p:cNvPr id="10" name="Text Placeholder 2">
            <a:extLst>
              <a:ext uri="{FF2B5EF4-FFF2-40B4-BE49-F238E27FC236}">
                <a16:creationId xmlns:a16="http://schemas.microsoft.com/office/drawing/2014/main" id="{1C5EDFBC-2578-47A5-84F4-CFE1C9DA390E}"/>
              </a:ext>
            </a:extLst>
          </p:cNvPr>
          <p:cNvSpPr>
            <a:spLocks noGrp="1"/>
          </p:cNvSpPr>
          <p:nvPr>
            <p:ph type="body" idx="21" hasCustomPrompt="1"/>
          </p:nvPr>
        </p:nvSpPr>
        <p:spPr bwMode="white">
          <a:xfrm>
            <a:off x="539750" y="539750"/>
            <a:ext cx="9229725" cy="292457"/>
          </a:xfrm>
          <a:prstGeom prst="rect">
            <a:avLst/>
          </a:prstGeom>
          <a:noFill/>
          <a:ln w="3175">
            <a:noFill/>
          </a:ln>
        </p:spPr>
        <p:txBody>
          <a:bodyPr lIns="0" tIns="0" rIns="0" bIns="0" anchor="t" anchorCtr="0"/>
          <a:lstStyle>
            <a:lvl1pPr marL="0" indent="0" algn="l">
              <a:lnSpc>
                <a:spcPct val="100000"/>
              </a:lnSpc>
              <a:buNone/>
              <a:defRPr sz="1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add source, note or text</a:t>
            </a:r>
          </a:p>
        </p:txBody>
      </p:sp>
      <p:sp>
        <p:nvSpPr>
          <p:cNvPr id="3" name="Date Placeholder 2">
            <a:extLst>
              <a:ext uri="{FF2B5EF4-FFF2-40B4-BE49-F238E27FC236}">
                <a16:creationId xmlns:a16="http://schemas.microsoft.com/office/drawing/2014/main" id="{3155F480-E058-4139-8B81-627E06FB1B85}"/>
              </a:ext>
            </a:extLst>
          </p:cNvPr>
          <p:cNvSpPr>
            <a:spLocks noGrp="1"/>
          </p:cNvSpPr>
          <p:nvPr>
            <p:ph type="dt" sz="half" idx="10"/>
          </p:nvPr>
        </p:nvSpPr>
        <p:spPr/>
        <p:txBody>
          <a:bodyPr/>
          <a:lstStyle/>
          <a:p>
            <a:fld id="{18ADC90A-3428-4B3A-969F-0925F055337A}" type="datetime2">
              <a:rPr lang="en-GB" smtClean="0"/>
              <a:t>Wednesday, 20 March 2024</a:t>
            </a:fld>
            <a:endParaRPr lang="en-GB" dirty="0"/>
          </a:p>
        </p:txBody>
      </p:sp>
      <p:sp>
        <p:nvSpPr>
          <p:cNvPr id="4" name="Footer Placeholder 3">
            <a:extLst>
              <a:ext uri="{FF2B5EF4-FFF2-40B4-BE49-F238E27FC236}">
                <a16:creationId xmlns:a16="http://schemas.microsoft.com/office/drawing/2014/main" id="{008BB71D-BA86-491D-B0C3-0214F68C182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5AB99B85-9494-4617-A607-CE17C7BE1B3C}"/>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pic>
        <p:nvPicPr>
          <p:cNvPr id="9" name="Imagen 8" descr="Imagen que contiene dibujo&#10;&#10;Descripción generada automáticamente">
            <a:extLst>
              <a:ext uri="{FF2B5EF4-FFF2-40B4-BE49-F238E27FC236}">
                <a16:creationId xmlns:a16="http://schemas.microsoft.com/office/drawing/2014/main" id="{6CF1CE5C-E0A2-B56C-085D-BAA404B283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44092970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colour backgroun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AD21AF5-35AE-41AC-BA26-6B96F01B9A0B}"/>
              </a:ext>
            </a:extLst>
          </p:cNvPr>
          <p:cNvSpPr/>
          <p:nvPr userDrawn="1"/>
        </p:nvSpPr>
        <p:spPr bwMode="ltGray">
          <a:xfrm>
            <a:off x="2420938" y="0"/>
            <a:ext cx="9771061" cy="6857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1479550" y="1536700"/>
            <a:ext cx="4616450" cy="3575051"/>
          </a:xfrm>
          <a:prstGeom prst="roundRect">
            <a:avLst>
              <a:gd name="adj" fmla="val 1162"/>
            </a:avLst>
          </a:prstGeom>
          <a:solidFill>
            <a:schemeClr val="accent6"/>
          </a:solidFill>
          <a:ln w="3175">
            <a:noFill/>
          </a:ln>
        </p:spPr>
        <p:txBody>
          <a:bodyPr lIns="540000" tIns="540000" rIns="540000" bIns="1800000" anchor="b" anchorCtr="0"/>
          <a:lstStyle>
            <a:lvl1pPr algn="l">
              <a:defRPr sz="3600">
                <a:solidFill>
                  <a:schemeClr val="tx2"/>
                </a:solidFill>
              </a:defRPr>
            </a:lvl1pPr>
          </a:lstStyle>
          <a:p>
            <a:r>
              <a:rPr lang="en-GB" dirty="0"/>
              <a:t>Click to add title</a:t>
            </a:r>
          </a:p>
        </p:txBody>
      </p:sp>
      <p:sp>
        <p:nvSpPr>
          <p:cNvPr id="11" name="Subtitle 2">
            <a:extLst>
              <a:ext uri="{FF2B5EF4-FFF2-40B4-BE49-F238E27FC236}">
                <a16:creationId xmlns:a16="http://schemas.microsoft.com/office/drawing/2014/main" id="{D2BE3C09-1891-4047-ABF1-128F880FDC8C}"/>
              </a:ext>
            </a:extLst>
          </p:cNvPr>
          <p:cNvSpPr>
            <a:spLocks noGrp="1"/>
          </p:cNvSpPr>
          <p:nvPr>
            <p:ph type="subTitle" idx="1" hasCustomPrompt="1"/>
          </p:nvPr>
        </p:nvSpPr>
        <p:spPr>
          <a:xfrm>
            <a:off x="1479550" y="3602038"/>
            <a:ext cx="4614863" cy="1509712"/>
          </a:xfrm>
        </p:spPr>
        <p:txBody>
          <a:bodyPr lIns="540000" rIns="540000" bIns="540000"/>
          <a:lstStyle>
            <a:lvl1pPr marL="0" indent="0" algn="l">
              <a:spcBef>
                <a:spcPts val="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5" name="Date Placeholder 4">
            <a:extLst>
              <a:ext uri="{FF2B5EF4-FFF2-40B4-BE49-F238E27FC236}">
                <a16:creationId xmlns:a16="http://schemas.microsoft.com/office/drawing/2014/main" id="{A7A2287A-D88F-40E7-BCF4-3F49D909FEDD}"/>
              </a:ext>
            </a:extLst>
          </p:cNvPr>
          <p:cNvSpPr>
            <a:spLocks noGrp="1"/>
          </p:cNvSpPr>
          <p:nvPr>
            <p:ph type="dt" sz="half" idx="10"/>
          </p:nvPr>
        </p:nvSpPr>
        <p:spPr>
          <a:xfrm>
            <a:off x="6964848" y="6163200"/>
            <a:ext cx="1231200" cy="151200"/>
          </a:xfrm>
        </p:spPr>
        <p:txBody>
          <a:bodyPr/>
          <a:lstStyle>
            <a:lvl1pPr>
              <a:defRPr>
                <a:solidFill>
                  <a:schemeClr val="bg1"/>
                </a:solidFill>
              </a:defRPr>
            </a:lvl1pPr>
          </a:lstStyle>
          <a:p>
            <a:fld id="{C2E22040-FAA2-4A54-BAAF-6EFD69A6480D}" type="datetime2">
              <a:rPr lang="en-GB" smtClean="0"/>
              <a:pPr/>
              <a:t>Wednesday, 20 March 2024</a:t>
            </a:fld>
            <a:endParaRPr lang="en-GB" dirty="0"/>
          </a:p>
        </p:txBody>
      </p:sp>
      <p:sp>
        <p:nvSpPr>
          <p:cNvPr id="6" name="Footer Placeholder 5">
            <a:extLst>
              <a:ext uri="{FF2B5EF4-FFF2-40B4-BE49-F238E27FC236}">
                <a16:creationId xmlns:a16="http://schemas.microsoft.com/office/drawing/2014/main" id="{211BC775-E3F2-4483-BCE4-D61897177BEB}"/>
              </a:ext>
            </a:extLst>
          </p:cNvPr>
          <p:cNvSpPr>
            <a:spLocks noGrp="1"/>
          </p:cNvSpPr>
          <p:nvPr>
            <p:ph type="ftr" sz="quarter" idx="11"/>
          </p:nvPr>
        </p:nvSpPr>
        <p:spPr>
          <a:xfrm>
            <a:off x="2880000" y="6163200"/>
            <a:ext cx="4068000" cy="151200"/>
          </a:xfrm>
        </p:spPr>
        <p:txBody>
          <a:bodyPr/>
          <a:lstStyle>
            <a:lvl1pPr>
              <a:defRPr>
                <a:solidFill>
                  <a:schemeClr val="bg1"/>
                </a:solidFill>
              </a:defRPr>
            </a:lvl1pPr>
          </a:lstStyle>
          <a:p>
            <a:endParaRPr lang="en-GB" dirty="0"/>
          </a:p>
        </p:txBody>
      </p:sp>
      <p:sp>
        <p:nvSpPr>
          <p:cNvPr id="9" name="Slide Number Placeholder 8">
            <a:extLst>
              <a:ext uri="{FF2B5EF4-FFF2-40B4-BE49-F238E27FC236}">
                <a16:creationId xmlns:a16="http://schemas.microsoft.com/office/drawing/2014/main" id="{542EC163-65E6-41DF-9764-2569B0077744}"/>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pic>
        <p:nvPicPr>
          <p:cNvPr id="10" name="Imagen 9" descr="Imagen que contiene dibujo&#10;&#10;Descripción generada automáticamente">
            <a:extLst>
              <a:ext uri="{FF2B5EF4-FFF2-40B4-BE49-F238E27FC236}">
                <a16:creationId xmlns:a16="http://schemas.microsoft.com/office/drawing/2014/main" id="{EA6D6DDE-65EC-9BA3-168F-DA9EE08869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73257" y="5780335"/>
            <a:ext cx="1578744" cy="532367"/>
          </a:xfrm>
          <a:prstGeom prst="rect">
            <a:avLst/>
          </a:prstGeom>
        </p:spPr>
      </p:pic>
    </p:spTree>
    <p:extLst>
      <p:ext uri="{BB962C8B-B14F-4D97-AF65-F5344CB8AC3E}">
        <p14:creationId xmlns:p14="http://schemas.microsoft.com/office/powerpoint/2010/main" val="176218144"/>
      </p:ext>
    </p:extLst>
  </p:cSld>
  <p:clrMapOvr>
    <a:masterClrMapping/>
  </p:clrMapOvr>
  <p:extLst>
    <p:ext uri="{DCECCB84-F9BA-43D5-87BE-67443E8EF086}">
      <p15:sldGuideLst xmlns:p15="http://schemas.microsoft.com/office/powerpoint/2012/main">
        <p15:guide id="2" pos="3839" userDrawn="1">
          <p15:clr>
            <a:srgbClr val="F26B43"/>
          </p15:clr>
        </p15:guide>
        <p15:guide id="3" orient="horz" pos="968" userDrawn="1">
          <p15:clr>
            <a:srgbClr val="F26B43"/>
          </p15:clr>
        </p15:guide>
        <p15:guide id="4" orient="horz" pos="3220" userDrawn="1">
          <p15:clr>
            <a:srgbClr val="F26B43"/>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endParaRPr lang="en-GB" dirty="0"/>
          </a:p>
        </p:txBody>
      </p:sp>
      <p:sp>
        <p:nvSpPr>
          <p:cNvPr id="6" name="Subtitle 2">
            <a:extLst>
              <a:ext uri="{FF2B5EF4-FFF2-40B4-BE49-F238E27FC236}">
                <a16:creationId xmlns:a16="http://schemas.microsoft.com/office/drawing/2014/main" id="{2F1E4E3C-62FE-4E2A-BB7B-420992DEDB22}"/>
              </a:ext>
            </a:extLst>
          </p:cNvPr>
          <p:cNvSpPr>
            <a:spLocks noGrp="1"/>
          </p:cNvSpPr>
          <p:nvPr>
            <p:ph type="subTitle" idx="21"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Date Placeholder 2">
            <a:extLst>
              <a:ext uri="{FF2B5EF4-FFF2-40B4-BE49-F238E27FC236}">
                <a16:creationId xmlns:a16="http://schemas.microsoft.com/office/drawing/2014/main" id="{2BA5755D-1BE9-42A9-929E-A63DEEC5B2EE}"/>
              </a:ext>
            </a:extLst>
          </p:cNvPr>
          <p:cNvSpPr>
            <a:spLocks noGrp="1"/>
          </p:cNvSpPr>
          <p:nvPr>
            <p:ph type="dt" sz="half" idx="10"/>
          </p:nvPr>
        </p:nvSpPr>
        <p:spPr/>
        <p:txBody>
          <a:bodyPr/>
          <a:lstStyle/>
          <a:p>
            <a:fld id="{E51A18F0-2FE4-47CB-90B4-7747FAE60A77}" type="datetime2">
              <a:rPr lang="en-GB" smtClean="0"/>
              <a:t>Wednesday, 20 March 2024</a:t>
            </a:fld>
            <a:endParaRPr lang="en-GB" dirty="0"/>
          </a:p>
        </p:txBody>
      </p:sp>
      <p:sp>
        <p:nvSpPr>
          <p:cNvPr id="4" name="Footer Placeholder 3">
            <a:extLst>
              <a:ext uri="{FF2B5EF4-FFF2-40B4-BE49-F238E27FC236}">
                <a16:creationId xmlns:a16="http://schemas.microsoft.com/office/drawing/2014/main" id="{1102A880-3CF6-4E67-B5D8-E059AC34836D}"/>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5" name="Slide Number Placeholder 4">
            <a:extLst>
              <a:ext uri="{FF2B5EF4-FFF2-40B4-BE49-F238E27FC236}">
                <a16:creationId xmlns:a16="http://schemas.microsoft.com/office/drawing/2014/main" id="{0321F475-DC90-4C02-9CBD-60E13987B549}"/>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3450888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78DBC4-5AB4-4F00-952D-E8E5FAAC04E0}"/>
              </a:ext>
            </a:extLst>
          </p:cNvPr>
          <p:cNvSpPr>
            <a:spLocks noGrp="1"/>
          </p:cNvSpPr>
          <p:nvPr>
            <p:ph type="dt" sz="half" idx="10"/>
          </p:nvPr>
        </p:nvSpPr>
        <p:spPr/>
        <p:txBody>
          <a:bodyPr/>
          <a:lstStyle/>
          <a:p>
            <a:fld id="{BC4020F5-7BE6-4487-B2FB-18AD0E9F674E}" type="datetime2">
              <a:rPr lang="en-GB" smtClean="0"/>
              <a:t>Wednesday, 20 March 2024</a:t>
            </a:fld>
            <a:endParaRPr lang="en-GB" dirty="0"/>
          </a:p>
        </p:txBody>
      </p:sp>
      <p:sp>
        <p:nvSpPr>
          <p:cNvPr id="3" name="Footer Placeholder 2">
            <a:extLst>
              <a:ext uri="{FF2B5EF4-FFF2-40B4-BE49-F238E27FC236}">
                <a16:creationId xmlns:a16="http://schemas.microsoft.com/office/drawing/2014/main" id="{52C91983-00E8-424B-B389-7DE321CA61A8}"/>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4" name="Slide Number Placeholder 3">
            <a:extLst>
              <a:ext uri="{FF2B5EF4-FFF2-40B4-BE49-F238E27FC236}">
                <a16:creationId xmlns:a16="http://schemas.microsoft.com/office/drawing/2014/main" id="{652AB89F-D8E8-44C4-B0A4-3354FEBB8C82}"/>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28439488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9" name="Fast overskrift"/>
          <p:cNvSpPr txBox="1"/>
          <p:nvPr userDrawn="1"/>
        </p:nvSpPr>
        <p:spPr>
          <a:xfrm>
            <a:off x="539752" y="448713"/>
            <a:ext cx="11109321" cy="650171"/>
          </a:xfrm>
          <a:prstGeom prst="rect">
            <a:avLst/>
          </a:prstGeom>
          <a:noFill/>
        </p:spPr>
        <p:txBody>
          <a:bodyPr wrap="square" lIns="0" tIns="0" rIns="0" bIns="0" rtlCol="0" anchor="t" anchorCtr="0">
            <a:noAutofit/>
          </a:bodyPr>
          <a:lstStyle/>
          <a:p>
            <a:r>
              <a:rPr lang="en-GB" sz="3200" b="0" noProof="1">
                <a:solidFill>
                  <a:schemeClr val="tx1"/>
                </a:solidFill>
                <a:latin typeface="+mj-lt"/>
                <a:cs typeface="Arial" panose="020B0604020202020204" pitchFamily="34" charset="0"/>
              </a:rPr>
              <a:t>TIPS &amp; TRICKS - YOUR USER GUIDE</a:t>
            </a:r>
          </a:p>
        </p:txBody>
      </p:sp>
      <p:sp>
        <p:nvSpPr>
          <p:cNvPr id="13" name="Text Box 2">
            <a:extLst>
              <a:ext uri="{FF2B5EF4-FFF2-40B4-BE49-F238E27FC236}">
                <a16:creationId xmlns:a16="http://schemas.microsoft.com/office/drawing/2014/main" id="{0BB3B459-CDFE-44C8-879C-511BDE5A64B2}"/>
              </a:ext>
            </a:extLst>
          </p:cNvPr>
          <p:cNvSpPr txBox="1">
            <a:spLocks noChangeArrowheads="1"/>
          </p:cNvSpPr>
          <p:nvPr userDrawn="1"/>
        </p:nvSpPr>
        <p:spPr bwMode="auto">
          <a:xfrm>
            <a:off x="539752" y="1606550"/>
            <a:ext cx="24480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TEXT STYLES</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Use the </a:t>
            </a:r>
            <a:r>
              <a:rPr lang="en-GB" altLang="da-DK" sz="900" b="1" noProof="1">
                <a:solidFill>
                  <a:schemeClr val="tx1"/>
                </a:solidFill>
                <a:latin typeface="+mn-lt"/>
                <a:cs typeface="Arial" panose="020B0604020202020204" pitchFamily="34" charset="0"/>
              </a:rPr>
              <a:t>TAB</a:t>
            </a:r>
            <a:r>
              <a:rPr lang="en-GB" altLang="da-DK" sz="900" b="0" noProof="1">
                <a:solidFill>
                  <a:schemeClr val="tx1"/>
                </a:solidFill>
                <a:latin typeface="+mn-lt"/>
                <a:cs typeface="Arial" panose="020B0604020202020204" pitchFamily="34" charset="0"/>
              </a:rPr>
              <a:t>-key</a:t>
            </a:r>
            <a:r>
              <a:rPr lang="en-GB" altLang="da-DK" sz="900" b="0" baseline="0" noProof="1">
                <a:solidFill>
                  <a:schemeClr val="tx1"/>
                </a:solidFill>
                <a:latin typeface="+mn-lt"/>
                <a:cs typeface="Arial" panose="020B0604020202020204" pitchFamily="34" charset="0"/>
              </a:rPr>
              <a:t> to jump through </a:t>
            </a:r>
            <a:br>
              <a:rPr lang="en-GB" altLang="da-DK" sz="900" b="0" baseline="0" noProof="1">
                <a:solidFill>
                  <a:schemeClr val="tx1"/>
                </a:solidFill>
                <a:latin typeface="+mn-lt"/>
                <a:cs typeface="Arial" panose="020B0604020202020204" pitchFamily="34" charset="0"/>
              </a:rPr>
            </a:br>
            <a:r>
              <a:rPr lang="en-GB" altLang="da-DK" sz="900" b="0" baseline="0" noProof="1">
                <a:solidFill>
                  <a:schemeClr val="tx1"/>
                </a:solidFill>
                <a:latin typeface="+mn-lt"/>
                <a:cs typeface="Arial" panose="020B0604020202020204" pitchFamily="34" charset="0"/>
              </a:rPr>
              <a:t>levels. Click </a:t>
            </a:r>
            <a:r>
              <a:rPr lang="en-GB" altLang="da-DK" sz="900" b="1" baseline="0" noProof="1">
                <a:solidFill>
                  <a:schemeClr val="tx1"/>
                </a:solidFill>
                <a:latin typeface="+mn-lt"/>
                <a:cs typeface="Arial" panose="020B0604020202020204" pitchFamily="34" charset="0"/>
              </a:rPr>
              <a:t>ENTER</a:t>
            </a:r>
            <a:r>
              <a:rPr lang="en-GB" altLang="da-DK" sz="900" b="0" baseline="0" noProof="1">
                <a:solidFill>
                  <a:schemeClr val="tx1"/>
                </a:solidFill>
                <a:latin typeface="+mn-lt"/>
                <a:cs typeface="Arial" panose="020B0604020202020204" pitchFamily="34" charset="0"/>
              </a:rPr>
              <a:t>, then </a:t>
            </a:r>
            <a:r>
              <a:rPr lang="en-GB" altLang="da-DK" sz="900" b="1" baseline="0" noProof="1">
                <a:solidFill>
                  <a:schemeClr val="tx1"/>
                </a:solidFill>
                <a:latin typeface="+mn-lt"/>
                <a:cs typeface="Arial" panose="020B0604020202020204" pitchFamily="34" charset="0"/>
              </a:rPr>
              <a:t>TAB</a:t>
            </a:r>
            <a:r>
              <a:rPr lang="en-GB"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GB" altLang="da-DK" sz="900" b="0" baseline="0" noProof="1">
                <a:solidFill>
                  <a:schemeClr val="tx1"/>
                </a:solidFill>
                <a:latin typeface="+mn-lt"/>
                <a:cs typeface="Arial" panose="020B0604020202020204" pitchFamily="34" charset="0"/>
              </a:rPr>
              <a:t>To go back in levels use </a:t>
            </a:r>
            <a:r>
              <a:rPr lang="en-GB" altLang="da-DK" sz="900" b="1" baseline="0" noProof="1">
                <a:solidFill>
                  <a:schemeClr val="tx1"/>
                </a:solidFill>
                <a:latin typeface="+mn-lt"/>
                <a:cs typeface="Arial" panose="020B0604020202020204" pitchFamily="34" charset="0"/>
              </a:rPr>
              <a:t>SHIFT-TAB</a:t>
            </a:r>
            <a:endParaRPr lang="en-GB" sz="900" b="1" noProof="1">
              <a:solidFill>
                <a:schemeClr val="tx1"/>
              </a:solidFill>
              <a:latin typeface="+mn-lt"/>
              <a:cs typeface="Arial" panose="020B0604020202020204" pitchFamily="34" charset="0"/>
            </a:endParaRPr>
          </a:p>
          <a:p>
            <a:pPr eaLnBrk="1" hangingPunct="1">
              <a:spcAft>
                <a:spcPts val="600"/>
              </a:spcAft>
              <a:defRPr/>
            </a:pPr>
            <a:r>
              <a:rPr lang="en-GB" sz="900" noProof="1">
                <a:solidFill>
                  <a:schemeClr val="tx1"/>
                </a:solidFill>
                <a:latin typeface="+mn-lt"/>
                <a:cs typeface="Arial" panose="020B0604020202020204" pitchFamily="34" charset="0"/>
              </a:rPr>
              <a:t>Alternatively, </a:t>
            </a:r>
            <a:r>
              <a:rPr lang="en-GB" sz="900" b="1" noProof="1">
                <a:solidFill>
                  <a:schemeClr val="tx1"/>
                </a:solidFill>
                <a:latin typeface="+mn-lt"/>
                <a:cs typeface="Arial" panose="020B0604020202020204" pitchFamily="34" charset="0"/>
              </a:rPr>
              <a:t>Increase</a:t>
            </a:r>
            <a:r>
              <a:rPr lang="en-GB" sz="900" baseline="0" noProof="1">
                <a:solidFill>
                  <a:schemeClr val="tx1"/>
                </a:solidFill>
                <a:latin typeface="+mn-lt"/>
                <a:cs typeface="Arial" panose="020B0604020202020204" pitchFamily="34" charset="0"/>
              </a:rPr>
              <a:t> and</a:t>
            </a:r>
            <a:br>
              <a:rPr lang="en-GB" sz="900" baseline="0" noProof="1">
                <a:solidFill>
                  <a:schemeClr val="tx1"/>
                </a:solidFill>
                <a:latin typeface="+mn-lt"/>
                <a:cs typeface="Arial" panose="020B0604020202020204" pitchFamily="34" charset="0"/>
              </a:rPr>
            </a:br>
            <a:r>
              <a:rPr lang="en-GB" sz="900" b="1" baseline="0" noProof="1">
                <a:solidFill>
                  <a:schemeClr val="tx1"/>
                </a:solidFill>
                <a:latin typeface="+mn-lt"/>
                <a:cs typeface="Arial" panose="020B0604020202020204" pitchFamily="34" charset="0"/>
              </a:rPr>
              <a:t>Decrease </a:t>
            </a:r>
            <a:r>
              <a:rPr lang="en-GB" sz="900" baseline="0" noProof="1">
                <a:solidFill>
                  <a:schemeClr val="tx1"/>
                </a:solidFill>
                <a:latin typeface="+mn-lt"/>
                <a:cs typeface="Arial" panose="020B0604020202020204" pitchFamily="34" charset="0"/>
              </a:rPr>
              <a:t>list level can be used</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GB" altLang="da-DK" sz="900" noProof="1">
                <a:solidFill>
                  <a:schemeClr val="tx1"/>
                </a:solidFill>
                <a:latin typeface="+mn-lt"/>
                <a:cs typeface="Arial" panose="020B0604020202020204" pitchFamily="34" charset="0"/>
              </a:rPr>
              <a:t>Click the </a:t>
            </a:r>
            <a:r>
              <a:rPr lang="en-GB" altLang="da-DK" sz="900" b="1" baseline="0" noProof="1">
                <a:solidFill>
                  <a:schemeClr val="tx1"/>
                </a:solidFill>
                <a:latin typeface="+mn-lt"/>
                <a:cs typeface="Arial" panose="020B0604020202020204" pitchFamily="34" charset="0"/>
              </a:rPr>
              <a:t>Reset </a:t>
            </a:r>
            <a:r>
              <a:rPr lang="en-GB" altLang="da-DK" sz="900" noProof="1">
                <a:solidFill>
                  <a:schemeClr val="tx1"/>
                </a:solidFill>
                <a:latin typeface="+mn-lt"/>
                <a:cs typeface="Arial" panose="020B0604020202020204" pitchFamily="34" charset="0"/>
              </a:rPr>
              <a:t>menu to reset position, size</a:t>
            </a:r>
            <a:r>
              <a:rPr lang="en-GB" altLang="da-DK" sz="900" baseline="0" noProof="1">
                <a:solidFill>
                  <a:schemeClr val="tx1"/>
                </a:solidFill>
                <a:latin typeface="+mn-lt"/>
                <a:cs typeface="Arial" panose="020B0604020202020204" pitchFamily="34" charset="0"/>
              </a:rPr>
              <a:t> and 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900" b="0" noProof="1">
                <a:solidFill>
                  <a:schemeClr val="tx1"/>
                </a:solidFill>
                <a:latin typeface="+mn-lt"/>
                <a:cs typeface="Arial" panose="020B0604020202020204" pitchFamily="34" charset="0"/>
              </a:rPr>
            </a:br>
            <a:r>
              <a:rPr lang="en-GB" sz="1600" dirty="0">
                <a:latin typeface="+mn-lt"/>
                <a:cs typeface="Arial" panose="020B0604020202020204" pitchFamily="34" charset="0"/>
              </a:rPr>
              <a:t>SLIDES &amp;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Click on the menu </a:t>
            </a:r>
            <a:r>
              <a:rPr lang="en-GB" altLang="da-DK" sz="900" b="1" noProof="1">
                <a:solidFill>
                  <a:schemeClr val="tx1"/>
                </a:solidFill>
                <a:latin typeface="+mn-lt"/>
                <a:cs typeface="Arial" panose="020B0604020202020204" pitchFamily="34" charset="0"/>
              </a:rPr>
              <a:t>New Slide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Home</a:t>
            </a:r>
            <a:r>
              <a:rPr lang="en-GB" altLang="da-DK" sz="900" b="0" noProof="1">
                <a:solidFill>
                  <a:schemeClr val="tx1"/>
                </a:solidFill>
                <a:latin typeface="+mn-lt"/>
                <a:cs typeface="Arial" panose="020B0604020202020204" pitchFamily="34" charset="0"/>
              </a:rPr>
              <a:t> tab to insert a new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Change layout</a:t>
            </a:r>
            <a:endParaRPr lang="en-GB" altLang="da-DK" sz="900" b="0" noProof="1">
              <a:solidFill>
                <a:schemeClr val="tx1"/>
              </a:solidFill>
              <a:latin typeface="+mn-lt"/>
              <a:cs typeface="Arial" panose="020B0604020202020204" pitchFamily="34" charset="0"/>
            </a:endParaRPr>
          </a:p>
          <a:p>
            <a:pPr marL="0" indent="0">
              <a:spcAft>
                <a:spcPts val="600"/>
              </a:spcAft>
              <a:buFont typeface="+mj-lt"/>
              <a:buNone/>
            </a:pPr>
            <a:r>
              <a:rPr lang="en-GB" sz="900" dirty="0">
                <a:solidFill>
                  <a:srgbClr val="000000"/>
                </a:solidFill>
                <a:latin typeface="+mn-lt"/>
                <a:ea typeface="Arial" panose="020B0604020202020204" pitchFamily="34" charset="0"/>
              </a:rPr>
              <a:t>Click on the arrow next to </a:t>
            </a:r>
            <a:r>
              <a:rPr lang="en-GB" sz="900" b="1" dirty="0">
                <a:solidFill>
                  <a:srgbClr val="000000"/>
                </a:solidFill>
                <a:latin typeface="+mn-lt"/>
                <a:ea typeface="Arial" panose="020B0604020202020204" pitchFamily="34" charset="0"/>
              </a:rPr>
              <a:t>Layout</a:t>
            </a:r>
            <a:br>
              <a:rPr lang="en-GB" sz="900" b="1" dirty="0">
                <a:solidFill>
                  <a:srgbClr val="000000"/>
                </a:solidFill>
                <a:latin typeface="+mn-lt"/>
                <a:ea typeface="Arial" panose="020B0604020202020204" pitchFamily="34" charset="0"/>
              </a:rPr>
            </a:br>
            <a:r>
              <a:rPr lang="en-GB" sz="900" dirty="0">
                <a:solidFill>
                  <a:srgbClr val="000000"/>
                </a:solidFill>
                <a:latin typeface="+mn-lt"/>
                <a:ea typeface="Arial" panose="020B0604020202020204" pitchFamily="34" charset="0"/>
              </a:rPr>
              <a:t>to view a dropdown menu of possible slide layouts</a:t>
            </a:r>
            <a:endParaRPr lang="en-GB" sz="900" dirty="0">
              <a:latin typeface="+mn-lt"/>
              <a:ea typeface="Arial" panose="020B0604020202020204" pitchFamily="34" charset="0"/>
            </a:endParaRPr>
          </a:p>
        </p:txBody>
      </p:sp>
      <p:sp>
        <p:nvSpPr>
          <p:cNvPr id="14" name="Text Box 3">
            <a:extLst>
              <a:ext uri="{FF2B5EF4-FFF2-40B4-BE49-F238E27FC236}">
                <a16:creationId xmlns:a16="http://schemas.microsoft.com/office/drawing/2014/main" id="{66B3FBB4-61DE-493B-8F38-CB78E008D9BE}"/>
              </a:ext>
            </a:extLst>
          </p:cNvPr>
          <p:cNvSpPr txBox="1">
            <a:spLocks noChangeArrowheads="1"/>
          </p:cNvSpPr>
          <p:nvPr userDrawn="1"/>
        </p:nvSpPr>
        <p:spPr bwMode="auto">
          <a:xfrm>
            <a:off x="4313936" y="1606550"/>
            <a:ext cx="244800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PICTURES</a:t>
            </a:r>
            <a:endParaRPr lang="en-GB" sz="1600" b="1"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On slides with pictureplaceholder, click on the icon and choose </a:t>
            </a:r>
            <a:r>
              <a:rPr lang="en-GB"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GB" sz="900" b="1" noProof="1">
                <a:solidFill>
                  <a:schemeClr val="tx1"/>
                </a:solidFill>
                <a:latin typeface="+mn-lt"/>
                <a:cs typeface="Arial" panose="020B0604020202020204" pitchFamily="34" charset="0"/>
              </a:rPr>
              <a:t>Crop picture</a:t>
            </a:r>
          </a:p>
          <a:p>
            <a:pPr eaLnBrk="1" hangingPunct="1">
              <a:spcAft>
                <a:spcPts val="600"/>
              </a:spcAft>
              <a:defRPr/>
            </a:pPr>
            <a:r>
              <a:rPr lang="en-GB" altLang="da-DK" sz="900" b="1" noProof="1">
                <a:solidFill>
                  <a:schemeClr val="tx1"/>
                </a:solidFill>
                <a:latin typeface="+mn-lt"/>
                <a:cs typeface="Arial" panose="020B0604020202020204" pitchFamily="34" charset="0"/>
              </a:rPr>
              <a:t>1. </a:t>
            </a: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Crop</a:t>
            </a:r>
            <a:r>
              <a:rPr lang="en-GB" altLang="da-DK" sz="900" b="0" noProof="1">
                <a:solidFill>
                  <a:schemeClr val="tx1"/>
                </a:solidFill>
                <a:latin typeface="+mn-lt"/>
                <a:cs typeface="Arial" panose="020B0604020202020204" pitchFamily="34" charset="0"/>
              </a:rPr>
              <a:t> to change size or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focus of the picture</a:t>
            </a: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If you want to scale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hold </a:t>
            </a:r>
            <a:r>
              <a:rPr lang="en-GB" altLang="da-DK" sz="900" b="1" noProof="1">
                <a:solidFill>
                  <a:schemeClr val="tx1"/>
                </a:solidFill>
                <a:latin typeface="+mn-lt"/>
                <a:cs typeface="Arial" panose="020B0604020202020204" pitchFamily="34" charset="0"/>
              </a:rPr>
              <a:t>SHIFT</a:t>
            </a:r>
            <a:r>
              <a:rPr lang="en-GB" altLang="da-DK" sz="900" b="0" noProof="1">
                <a:solidFill>
                  <a:schemeClr val="tx1"/>
                </a:solidFill>
                <a:latin typeface="+mn-lt"/>
                <a:cs typeface="Arial" panose="020B0604020202020204" pitchFamily="34" charset="0"/>
              </a:rPr>
              <a:t>-key down while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t>
            </a:r>
            <a:r>
              <a:rPr lang="en-GB" altLang="da-DK" sz="900" b="0" noProof="1">
                <a:solidFill>
                  <a:schemeClr val="tx1"/>
                </a:solidFill>
                <a:latin typeface="+mn-lt"/>
                <a:cs typeface="Arial" panose="020B0604020202020204" pitchFamily="34" charset="0"/>
              </a:rPr>
              <a:t>If you delete the picture and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insert a new one, the picture may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lie in front of the text or graphic.</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If this happens, select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right-click and choose </a:t>
            </a:r>
            <a:r>
              <a:rPr lang="en-GB" altLang="da-DK" sz="900" b="1" noProof="1">
                <a:solidFill>
                  <a:schemeClr val="tx1"/>
                </a:solidFill>
                <a:latin typeface="+mn-lt"/>
                <a:cs typeface="Arial" panose="020B0604020202020204" pitchFamily="34" charset="0"/>
              </a:rPr>
              <a:t>Send to Back</a:t>
            </a:r>
          </a:p>
        </p:txBody>
      </p:sp>
      <p:sp>
        <p:nvSpPr>
          <p:cNvPr id="15" name="Text Box 4">
            <a:extLst>
              <a:ext uri="{FF2B5EF4-FFF2-40B4-BE49-F238E27FC236}">
                <a16:creationId xmlns:a16="http://schemas.microsoft.com/office/drawing/2014/main" id="{17EA80A0-F605-4897-AE2A-18933CAB6DBB}"/>
              </a:ext>
            </a:extLst>
          </p:cNvPr>
          <p:cNvSpPr txBox="1">
            <a:spLocks noChangeArrowheads="1"/>
          </p:cNvSpPr>
          <p:nvPr userDrawn="1"/>
        </p:nvSpPr>
        <p:spPr bwMode="auto">
          <a:xfrm>
            <a:off x="8076214" y="1606550"/>
            <a:ext cx="2448000" cy="4416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HEADER &amp; FOOTER</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900" b="0" noProof="1">
                <a:solidFill>
                  <a:schemeClr val="tx1"/>
                </a:solidFill>
                <a:latin typeface="+mn-lt"/>
                <a:cs typeface="Arial" panose="020B0604020202020204" pitchFamily="34" charset="0"/>
              </a:rPr>
              <a:t>Click on </a:t>
            </a:r>
            <a:r>
              <a:rPr lang="en-GB" altLang="da-DK" sz="900" b="1" noProof="1">
                <a:solidFill>
                  <a:schemeClr val="tx1"/>
                </a:solidFill>
                <a:latin typeface="+mn-lt"/>
                <a:cs typeface="Arial" panose="020B0604020202020204" pitchFamily="34" charset="0"/>
              </a:rPr>
              <a:t>Header and Footer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Insert</a:t>
            </a:r>
            <a:r>
              <a:rPr lang="en-GB" altLang="da-DK" sz="900" b="0" noProof="1">
                <a:solidFill>
                  <a:schemeClr val="tx1"/>
                </a:solidFill>
                <a:latin typeface="+mn-lt"/>
                <a:cs typeface="Arial" panose="020B0604020202020204" pitchFamily="34" charset="0"/>
              </a:rPr>
              <a:t> tab (write the desired text, click date or page number from or to)</a:t>
            </a:r>
          </a:p>
          <a:p>
            <a:pPr eaLnBrk="1" hangingPunct="1">
              <a:spcAft>
                <a:spcPts val="600"/>
              </a:spcAft>
              <a:defRPr/>
            </a:pP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Apply to All </a:t>
            </a:r>
            <a:r>
              <a:rPr lang="en-GB" altLang="da-DK" sz="900" b="0" noProof="1">
                <a:solidFill>
                  <a:schemeClr val="tx1"/>
                </a:solidFill>
                <a:latin typeface="+mn-lt"/>
                <a:cs typeface="Arial" panose="020B0604020202020204" pitchFamily="34" charset="0"/>
              </a:rPr>
              <a:t>or </a:t>
            </a:r>
            <a:r>
              <a:rPr lang="en-GB" altLang="da-DK" sz="900" b="1" noProof="1">
                <a:solidFill>
                  <a:schemeClr val="tx1"/>
                </a:solidFill>
                <a:latin typeface="+mn-lt"/>
                <a:cs typeface="Arial" panose="020B0604020202020204" pitchFamily="34" charset="0"/>
              </a:rPr>
              <a:t>Apply</a:t>
            </a:r>
            <a:r>
              <a:rPr lang="en-GB" altLang="da-DK" sz="9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sz="1600" dirty="0">
                <a:latin typeface="+mn-lt"/>
                <a:cs typeface="Arial" panose="020B0604020202020204" pitchFamily="34" charset="0"/>
              </a:rPr>
              <a:t>GRIDLINES</a:t>
            </a:r>
          </a:p>
          <a:p>
            <a:pPr eaLnBrk="1" hangingPunct="1">
              <a:spcAft>
                <a:spcPts val="600"/>
              </a:spcAft>
              <a:defRPr/>
            </a:pPr>
            <a:r>
              <a:rPr lang="en-GB" altLang="da-DK" sz="900" b="0" noProof="1">
                <a:solidFill>
                  <a:schemeClr val="tx1"/>
                </a:solidFill>
                <a:latin typeface="+mn-lt"/>
                <a:cs typeface="Arial" panose="020B0604020202020204" pitchFamily="34" charset="0"/>
              </a:rPr>
              <a:t>Click the </a:t>
            </a:r>
            <a:r>
              <a:rPr lang="en-GB" altLang="da-DK" sz="900" b="1" noProof="1">
                <a:solidFill>
                  <a:schemeClr val="tx1"/>
                </a:solidFill>
                <a:latin typeface="+mn-lt"/>
                <a:cs typeface="Arial" panose="020B0604020202020204" pitchFamily="34" charset="0"/>
              </a:rPr>
              <a:t>View</a:t>
            </a:r>
            <a:r>
              <a:rPr lang="en-GB" altLang="da-DK" sz="900" b="0" noProof="1">
                <a:solidFill>
                  <a:schemeClr val="tx1"/>
                </a:solidFill>
                <a:latin typeface="+mn-lt"/>
                <a:cs typeface="Arial" panose="020B0604020202020204" pitchFamily="34" charset="0"/>
              </a:rPr>
              <a:t> tab and set tick mark next to </a:t>
            </a:r>
            <a:r>
              <a:rPr lang="en-GB" altLang="da-DK" sz="900" b="1" noProof="1">
                <a:solidFill>
                  <a:schemeClr val="tx1"/>
                </a:solidFill>
                <a:latin typeface="+mn-lt"/>
                <a:cs typeface="Arial" panose="020B0604020202020204" pitchFamily="34" charset="0"/>
              </a:rPr>
              <a:t>Guides</a:t>
            </a: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Alt + F9 </a:t>
            </a:r>
            <a:r>
              <a:rPr lang="en-GB" altLang="da-DK" sz="900" b="0" noProof="1">
                <a:solidFill>
                  <a:schemeClr val="tx1"/>
                </a:solidFill>
                <a:latin typeface="+mn-lt"/>
                <a:cs typeface="Arial" panose="020B0604020202020204" pitchFamily="34" charset="0"/>
              </a:rPr>
              <a:t>for quick view of guides</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600" b="0" noProof="1">
                <a:solidFill>
                  <a:schemeClr val="tx1"/>
                </a:solidFill>
                <a:latin typeface="+mn-lt"/>
                <a:cs typeface="Arial" panose="020B0604020202020204" pitchFamily="34" charset="0"/>
              </a:rPr>
              <a:t>COPY/PASTE CONTENT</a:t>
            </a:r>
          </a:p>
          <a:p>
            <a:pPr eaLnBrk="1" hangingPunct="1">
              <a:spcAft>
                <a:spcPts val="600"/>
              </a:spcAft>
              <a:defRPr/>
            </a:pPr>
            <a:r>
              <a:rPr lang="en-GB" altLang="da-DK" sz="900" b="0" noProof="1">
                <a:solidFill>
                  <a:schemeClr val="tx1"/>
                </a:solidFill>
                <a:latin typeface="+mn-lt"/>
                <a:cs typeface="Arial" panose="020B0604020202020204" pitchFamily="34" charset="0"/>
              </a:rPr>
              <a:t>When copying old content to your new presentation, 2 options are available:</a:t>
            </a:r>
          </a:p>
          <a:p>
            <a:pPr eaLnBrk="1" hangingPunct="1">
              <a:spcAft>
                <a:spcPts val="600"/>
              </a:spcAft>
              <a:defRPr/>
            </a:pPr>
            <a:r>
              <a:rPr lang="en-GB" altLang="da-DK" sz="900" b="1" noProof="1">
                <a:solidFill>
                  <a:schemeClr val="tx1"/>
                </a:solidFill>
                <a:latin typeface="+mn-lt"/>
                <a:cs typeface="Arial" panose="020B0604020202020204" pitchFamily="34" charset="0"/>
              </a:rPr>
              <a:t>1. Best practice: </a:t>
            </a:r>
            <a:r>
              <a:rPr lang="en-GB" altLang="da-DK" sz="900" b="0" noProof="1">
                <a:solidFill>
                  <a:schemeClr val="tx1"/>
                </a:solidFill>
                <a:latin typeface="+mn-lt"/>
                <a:cs typeface="Arial" panose="020B0604020202020204" pitchFamily="34" charset="0"/>
              </a:rPr>
              <a:t>Create a slide in your new presentation and copy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piece of content at a time (e.g. copy all text from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textbox)</a:t>
            </a:r>
            <a:endParaRPr lang="en-GB" altLang="da-DK" sz="900" b="1" i="0" u="sng"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endParaRPr lang="en-GB" altLang="da-DK" sz="900" b="1" noProof="1">
              <a:solidFill>
                <a:schemeClr val="tx1"/>
              </a:solidFill>
              <a:latin typeface="+mn-lt"/>
              <a:cs typeface="Arial" panose="020B0604020202020204" pitchFamily="34" charset="0"/>
            </a:endParaRPr>
          </a:p>
        </p:txBody>
      </p:sp>
      <p:pic>
        <p:nvPicPr>
          <p:cNvPr id="19" name="Picture 18">
            <a:extLst>
              <a:ext uri="{FF2B5EF4-FFF2-40B4-BE49-F238E27FC236}">
                <a16:creationId xmlns:a16="http://schemas.microsoft.com/office/drawing/2014/main" id="{0722642E-922E-4D3E-9481-C027E3A93CD0}"/>
              </a:ext>
            </a:extLst>
          </p:cNvPr>
          <p:cNvPicPr>
            <a:picLocks noChangeAspect="1"/>
          </p:cNvPicPr>
          <p:nvPr userDrawn="1"/>
        </p:nvPicPr>
        <p:blipFill>
          <a:blip r:embed="rId2"/>
          <a:stretch>
            <a:fillRect/>
          </a:stretch>
        </p:blipFill>
        <p:spPr>
          <a:xfrm>
            <a:off x="2932727" y="4943664"/>
            <a:ext cx="475428" cy="176762"/>
          </a:xfrm>
          <a:prstGeom prst="rect">
            <a:avLst/>
          </a:prstGeom>
        </p:spPr>
      </p:pic>
      <p:pic>
        <p:nvPicPr>
          <p:cNvPr id="22" name="Picture 21">
            <a:extLst>
              <a:ext uri="{FF2B5EF4-FFF2-40B4-BE49-F238E27FC236}">
                <a16:creationId xmlns:a16="http://schemas.microsoft.com/office/drawing/2014/main" id="{F37E3D92-3923-49A5-9D66-A01D052984C0}"/>
              </a:ext>
            </a:extLst>
          </p:cNvPr>
          <p:cNvPicPr>
            <a:picLocks noChangeAspect="1"/>
          </p:cNvPicPr>
          <p:nvPr userDrawn="1"/>
        </p:nvPicPr>
        <p:blipFill rotWithShape="1">
          <a:blip r:embed="rId3"/>
          <a:srcRect l="3901" t="45142" r="62601" b="9046"/>
          <a:stretch/>
        </p:blipFill>
        <p:spPr>
          <a:xfrm>
            <a:off x="6541992" y="1898939"/>
            <a:ext cx="341204" cy="321707"/>
          </a:xfrm>
          <a:prstGeom prst="rect">
            <a:avLst/>
          </a:prstGeom>
        </p:spPr>
      </p:pic>
      <p:pic>
        <p:nvPicPr>
          <p:cNvPr id="24" name="Picture 16">
            <a:extLst>
              <a:ext uri="{FF2B5EF4-FFF2-40B4-BE49-F238E27FC236}">
                <a16:creationId xmlns:a16="http://schemas.microsoft.com/office/drawing/2014/main" id="{EE4BD888-DAA9-4A3B-ADD9-0ACB9540A63B}"/>
              </a:ext>
            </a:extLst>
          </p:cNvPr>
          <p:cNvPicPr>
            <a:picLocks noChangeAspect="1"/>
          </p:cNvPicPr>
          <p:nvPr userDrawn="1"/>
        </p:nvPicPr>
        <p:blipFill>
          <a:blip r:embed="rId4"/>
          <a:stretch>
            <a:fillRect/>
          </a:stretch>
        </p:blipFill>
        <p:spPr>
          <a:xfrm>
            <a:off x="2932727" y="4126669"/>
            <a:ext cx="328881" cy="505501"/>
          </a:xfrm>
          <a:prstGeom prst="rect">
            <a:avLst/>
          </a:prstGeom>
        </p:spPr>
      </p:pic>
      <p:pic>
        <p:nvPicPr>
          <p:cNvPr id="26" name="Picture 20">
            <a:extLst>
              <a:ext uri="{FF2B5EF4-FFF2-40B4-BE49-F238E27FC236}">
                <a16:creationId xmlns:a16="http://schemas.microsoft.com/office/drawing/2014/main" id="{ADF46DFB-ABDB-43BA-AD93-FDEE2D7642D0}"/>
              </a:ext>
            </a:extLst>
          </p:cNvPr>
          <p:cNvPicPr>
            <a:picLocks noChangeAspect="1"/>
          </p:cNvPicPr>
          <p:nvPr userDrawn="1"/>
        </p:nvPicPr>
        <p:blipFill>
          <a:blip r:embed="rId5"/>
          <a:stretch>
            <a:fillRect/>
          </a:stretch>
        </p:blipFill>
        <p:spPr>
          <a:xfrm>
            <a:off x="2935425" y="3393514"/>
            <a:ext cx="538465" cy="172841"/>
          </a:xfrm>
          <a:prstGeom prst="rect">
            <a:avLst/>
          </a:prstGeom>
        </p:spPr>
      </p:pic>
      <p:pic>
        <p:nvPicPr>
          <p:cNvPr id="27" name="Picture 19">
            <a:extLst>
              <a:ext uri="{FF2B5EF4-FFF2-40B4-BE49-F238E27FC236}">
                <a16:creationId xmlns:a16="http://schemas.microsoft.com/office/drawing/2014/main" id="{CF6F40E1-EF2A-4675-A88E-429AD3ADD347}"/>
              </a:ext>
            </a:extLst>
          </p:cNvPr>
          <p:cNvPicPr>
            <a:picLocks noChangeAspect="1"/>
          </p:cNvPicPr>
          <p:nvPr userDrawn="1"/>
        </p:nvPicPr>
        <p:blipFill>
          <a:blip r:embed="rId6"/>
          <a:stretch>
            <a:fillRect/>
          </a:stretch>
        </p:blipFill>
        <p:spPr>
          <a:xfrm>
            <a:off x="6618136" y="2617419"/>
            <a:ext cx="313788" cy="543900"/>
          </a:xfrm>
          <a:prstGeom prst="rect">
            <a:avLst/>
          </a:prstGeom>
        </p:spPr>
      </p:pic>
      <p:pic>
        <p:nvPicPr>
          <p:cNvPr id="18" name="Picture 12">
            <a:extLst>
              <a:ext uri="{FF2B5EF4-FFF2-40B4-BE49-F238E27FC236}">
                <a16:creationId xmlns:a16="http://schemas.microsoft.com/office/drawing/2014/main" id="{1EEB59ED-856C-4646-8080-8164D2973D0E}"/>
              </a:ext>
            </a:extLst>
          </p:cNvPr>
          <p:cNvPicPr>
            <a:picLocks noChangeAspect="1"/>
          </p:cNvPicPr>
          <p:nvPr userDrawn="1"/>
        </p:nvPicPr>
        <p:blipFill>
          <a:blip r:embed="rId7"/>
          <a:stretch>
            <a:fillRect/>
          </a:stretch>
        </p:blipFill>
        <p:spPr>
          <a:xfrm>
            <a:off x="10717337" y="2144296"/>
            <a:ext cx="378293" cy="543366"/>
          </a:xfrm>
          <a:prstGeom prst="rect">
            <a:avLst/>
          </a:prstGeom>
        </p:spPr>
      </p:pic>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0" y="6858000"/>
            <a:ext cx="0" cy="0"/>
          </a:xfrm>
        </p:spPr>
        <p:txBody>
          <a:bodyPr/>
          <a:lstStyle>
            <a:lvl1pPr>
              <a:defRPr sz="100">
                <a:noFill/>
              </a:defRPr>
            </a:lvl1pPr>
          </a:lstStyle>
          <a:p>
            <a:fld id="{27BDA247-333C-4907-8F31-D64FB2D8F1C3}" type="datetime2">
              <a:rPr lang="en-GB" smtClean="0"/>
              <a:t>Wednesday, 20 March 2024</a:t>
            </a:fld>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‹Nº›</a:t>
            </a:fld>
            <a:endParaRPr lang="en-GB" dirty="0"/>
          </a:p>
        </p:txBody>
      </p:sp>
      <p:pic>
        <p:nvPicPr>
          <p:cNvPr id="11" name="Picture 10">
            <a:extLst>
              <a:ext uri="{FF2B5EF4-FFF2-40B4-BE49-F238E27FC236}">
                <a16:creationId xmlns:a16="http://schemas.microsoft.com/office/drawing/2014/main" id="{718B3BD4-04BC-40A0-B801-FB79B0884023}"/>
              </a:ext>
            </a:extLst>
          </p:cNvPr>
          <p:cNvPicPr>
            <a:picLocks noChangeAspect="1"/>
          </p:cNvPicPr>
          <p:nvPr userDrawn="1"/>
        </p:nvPicPr>
        <p:blipFill>
          <a:blip r:embed="rId8"/>
          <a:stretch>
            <a:fillRect/>
          </a:stretch>
        </p:blipFill>
        <p:spPr>
          <a:xfrm>
            <a:off x="2932727" y="2682224"/>
            <a:ext cx="457143" cy="257143"/>
          </a:xfrm>
          <a:prstGeom prst="rect">
            <a:avLst/>
          </a:prstGeom>
        </p:spPr>
      </p:pic>
      <p:pic>
        <p:nvPicPr>
          <p:cNvPr id="16" name="Imagen 15" descr="Imagen que contiene dibujo&#10;&#10;Descripción generada automáticamente">
            <a:extLst>
              <a:ext uri="{FF2B5EF4-FFF2-40B4-BE49-F238E27FC236}">
                <a16:creationId xmlns:a16="http://schemas.microsoft.com/office/drawing/2014/main" id="{E9E8A6F9-3680-0080-BB25-763DAEACEC2F}"/>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221739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C, image backgroun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AD21AF5-35AE-41AC-BA26-6B96F01B9A0B}"/>
              </a:ext>
            </a:extLst>
          </p:cNvPr>
          <p:cNvSpPr/>
          <p:nvPr userDrawn="1"/>
        </p:nvSpPr>
        <p:spPr>
          <a:xfrm>
            <a:off x="-118532" y="0"/>
            <a:ext cx="12310532"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8" name="Picture Placeholder 7">
            <a:extLst>
              <a:ext uri="{FF2B5EF4-FFF2-40B4-BE49-F238E27FC236}">
                <a16:creationId xmlns:a16="http://schemas.microsoft.com/office/drawing/2014/main" id="{56736F22-C0CD-4BF9-845F-31E809A41ACB}"/>
              </a:ext>
            </a:extLst>
          </p:cNvPr>
          <p:cNvSpPr>
            <a:spLocks noGrp="1"/>
          </p:cNvSpPr>
          <p:nvPr>
            <p:ph type="pic" sz="quarter" idx="13" hasCustomPrompt="1"/>
          </p:nvPr>
        </p:nvSpPr>
        <p:spPr>
          <a:xfrm>
            <a:off x="2420938" y="-1"/>
            <a:ext cx="9772262" cy="6861600"/>
          </a:xfrm>
        </p:spPr>
        <p:txBody>
          <a:bodyPr lIns="0" tIns="828000" rIns="0" anchor="ctr" anchorCtr="0"/>
          <a:lstStyle>
            <a:lvl1pPr marL="0" indent="0" algn="ctr">
              <a:buNone/>
              <a:defRPr sz="1400"/>
            </a:lvl1pPr>
          </a:lstStyle>
          <a:p>
            <a:r>
              <a:rPr lang="en-GB" dirty="0"/>
              <a:t>Click on icon to add picture</a:t>
            </a:r>
          </a:p>
        </p:txBody>
      </p:sp>
      <p:sp>
        <p:nvSpPr>
          <p:cNvPr id="2" name="Title 1"/>
          <p:cNvSpPr>
            <a:spLocks noGrp="1"/>
          </p:cNvSpPr>
          <p:nvPr>
            <p:ph type="ctrTitle" hasCustomPrompt="1"/>
          </p:nvPr>
        </p:nvSpPr>
        <p:spPr>
          <a:xfrm>
            <a:off x="1479550" y="1536700"/>
            <a:ext cx="4616450" cy="3575051"/>
          </a:xfrm>
          <a:prstGeom prst="roundRect">
            <a:avLst>
              <a:gd name="adj" fmla="val 1162"/>
            </a:avLst>
          </a:prstGeom>
          <a:solidFill>
            <a:schemeClr val="bg2"/>
          </a:solidFill>
          <a:ln w="3175">
            <a:noFill/>
          </a:ln>
        </p:spPr>
        <p:txBody>
          <a:bodyPr lIns="540000" tIns="540000" rIns="540000" bIns="1800000" anchor="b" anchorCtr="0"/>
          <a:lstStyle>
            <a:lvl1pPr algn="l">
              <a:defRPr sz="3600">
                <a:solidFill>
                  <a:schemeClr val="tx2"/>
                </a:solidFill>
              </a:defRPr>
            </a:lvl1pPr>
          </a:lstStyle>
          <a:p>
            <a:r>
              <a:rPr lang="en-GB" dirty="0"/>
              <a:t>Click to add title</a:t>
            </a:r>
          </a:p>
        </p:txBody>
      </p:sp>
      <p:sp>
        <p:nvSpPr>
          <p:cNvPr id="5" name="Date Placeholder 4">
            <a:extLst>
              <a:ext uri="{FF2B5EF4-FFF2-40B4-BE49-F238E27FC236}">
                <a16:creationId xmlns:a16="http://schemas.microsoft.com/office/drawing/2014/main" id="{A7A2287A-D88F-40E7-BCF4-3F49D909FEDD}"/>
              </a:ext>
            </a:extLst>
          </p:cNvPr>
          <p:cNvSpPr>
            <a:spLocks noGrp="1"/>
          </p:cNvSpPr>
          <p:nvPr>
            <p:ph type="dt" sz="half" idx="10"/>
          </p:nvPr>
        </p:nvSpPr>
        <p:spPr>
          <a:xfrm>
            <a:off x="6964848" y="6163200"/>
            <a:ext cx="1231200" cy="151200"/>
          </a:xfrm>
        </p:spPr>
        <p:txBody>
          <a:bodyPr/>
          <a:lstStyle>
            <a:lvl1pPr>
              <a:defRPr>
                <a:solidFill>
                  <a:schemeClr val="bg1"/>
                </a:solidFill>
              </a:defRPr>
            </a:lvl1pPr>
          </a:lstStyle>
          <a:p>
            <a:fld id="{8E3495CA-CB21-4C77-B3CE-D1F76B018386}" type="datetime2">
              <a:rPr lang="en-GB" smtClean="0"/>
              <a:pPr/>
              <a:t>Wednesday, 20 March 2024</a:t>
            </a:fld>
            <a:endParaRPr lang="en-GB" dirty="0"/>
          </a:p>
        </p:txBody>
      </p:sp>
      <p:sp>
        <p:nvSpPr>
          <p:cNvPr id="6" name="Footer Placeholder 5">
            <a:extLst>
              <a:ext uri="{FF2B5EF4-FFF2-40B4-BE49-F238E27FC236}">
                <a16:creationId xmlns:a16="http://schemas.microsoft.com/office/drawing/2014/main" id="{211BC775-E3F2-4483-BCE4-D61897177BEB}"/>
              </a:ext>
            </a:extLst>
          </p:cNvPr>
          <p:cNvSpPr>
            <a:spLocks noGrp="1"/>
          </p:cNvSpPr>
          <p:nvPr>
            <p:ph type="ftr" sz="quarter" idx="11"/>
          </p:nvPr>
        </p:nvSpPr>
        <p:spPr>
          <a:xfrm>
            <a:off x="2880000" y="6163200"/>
            <a:ext cx="4068000" cy="151200"/>
          </a:xfrm>
        </p:spPr>
        <p:txBody>
          <a:bodyPr/>
          <a:lstStyle>
            <a:lvl1pPr>
              <a:defRPr>
                <a:solidFill>
                  <a:schemeClr val="bg1"/>
                </a:solidFill>
              </a:defRPr>
            </a:lvl1pPr>
          </a:lstStyle>
          <a:p>
            <a:endParaRPr lang="en-GB" dirty="0"/>
          </a:p>
        </p:txBody>
      </p:sp>
      <p:sp>
        <p:nvSpPr>
          <p:cNvPr id="9" name="Slide Number Placeholder 8">
            <a:extLst>
              <a:ext uri="{FF2B5EF4-FFF2-40B4-BE49-F238E27FC236}">
                <a16:creationId xmlns:a16="http://schemas.microsoft.com/office/drawing/2014/main" id="{542EC163-65E6-41DF-9764-2569B0077744}"/>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sp>
        <p:nvSpPr>
          <p:cNvPr id="11" name="Subtitle 2">
            <a:extLst>
              <a:ext uri="{FF2B5EF4-FFF2-40B4-BE49-F238E27FC236}">
                <a16:creationId xmlns:a16="http://schemas.microsoft.com/office/drawing/2014/main" id="{9F2AFD9D-2C4A-4758-866A-C49DB2CA5197}"/>
              </a:ext>
            </a:extLst>
          </p:cNvPr>
          <p:cNvSpPr>
            <a:spLocks noGrp="1"/>
          </p:cNvSpPr>
          <p:nvPr>
            <p:ph type="subTitle" idx="1" hasCustomPrompt="1"/>
          </p:nvPr>
        </p:nvSpPr>
        <p:spPr>
          <a:xfrm>
            <a:off x="1479550" y="3602038"/>
            <a:ext cx="4614863" cy="1509712"/>
          </a:xfrm>
        </p:spPr>
        <p:txBody>
          <a:bodyPr lIns="540000" rIns="540000" bIns="540000"/>
          <a:lstStyle>
            <a:lvl1pPr marL="0" indent="0" algn="l">
              <a:spcBef>
                <a:spcPts val="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pic>
        <p:nvPicPr>
          <p:cNvPr id="12" name="Imagen 11" descr="Imagen que contiene dibujo&#10;&#10;Descripción generada automáticamente">
            <a:extLst>
              <a:ext uri="{FF2B5EF4-FFF2-40B4-BE49-F238E27FC236}">
                <a16:creationId xmlns:a16="http://schemas.microsoft.com/office/drawing/2014/main" id="{1A98766C-F037-4D01-4EF0-CA6CC2F721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73257" y="5780335"/>
            <a:ext cx="1578744" cy="532367"/>
          </a:xfrm>
          <a:prstGeom prst="rect">
            <a:avLst/>
          </a:prstGeom>
        </p:spPr>
      </p:pic>
    </p:spTree>
    <p:extLst>
      <p:ext uri="{BB962C8B-B14F-4D97-AF65-F5344CB8AC3E}">
        <p14:creationId xmlns:p14="http://schemas.microsoft.com/office/powerpoint/2010/main" val="2962093641"/>
      </p:ext>
    </p:extLst>
  </p:cSld>
  <p:clrMapOvr>
    <a:masterClrMapping/>
  </p:clrMapOvr>
  <p:extLst>
    <p:ext uri="{DCECCB84-F9BA-43D5-87BE-67443E8EF086}">
      <p15:sldGuideLst xmlns:p15="http://schemas.microsoft.com/office/powerpoint/2012/main">
        <p15:guide id="2" pos="3839" userDrawn="1">
          <p15:clr>
            <a:srgbClr val="F26B43"/>
          </p15:clr>
        </p15:guide>
        <p15:guide id="3" orient="horz" pos="968" userDrawn="1">
          <p15:clr>
            <a:srgbClr val="F26B43"/>
          </p15:clr>
        </p15:guide>
        <p15:guide id="4" orient="horz" pos="3220" userDrawn="1">
          <p15:clr>
            <a:srgbClr val="F26B43"/>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526CF52-5285-4E7A-B037-B600D22889D7}"/>
              </a:ext>
            </a:extLst>
          </p:cNvPr>
          <p:cNvSpPr/>
          <p:nvPr userDrawn="1"/>
        </p:nvSpPr>
        <p:spPr bwMode="ltGray">
          <a:xfrm>
            <a:off x="0" y="0"/>
            <a:ext cx="121919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title" hasCustomPrompt="1"/>
          </p:nvPr>
        </p:nvSpPr>
        <p:spPr>
          <a:xfrm>
            <a:off x="540001" y="1071500"/>
            <a:ext cx="1701550" cy="4715250"/>
          </a:xfrm>
        </p:spPr>
        <p:txBody>
          <a:bodyPr anchor="ctr" anchorCtr="0"/>
          <a:lstStyle>
            <a:lvl1pPr>
              <a:defRPr sz="3600">
                <a:solidFill>
                  <a:schemeClr val="bg1"/>
                </a:solidFill>
              </a:defRPr>
            </a:lvl1pPr>
          </a:lstStyle>
          <a:p>
            <a:r>
              <a:rPr lang="en-GB" noProof="0" dirty="0"/>
              <a:t>Click to add Agenda title</a:t>
            </a:r>
          </a:p>
        </p:txBody>
      </p:sp>
      <p:sp>
        <p:nvSpPr>
          <p:cNvPr id="7" name="Text Placeholder 2"/>
          <p:cNvSpPr>
            <a:spLocks noGrp="1"/>
          </p:cNvSpPr>
          <p:nvPr>
            <p:ph type="body" sz="quarter" idx="13" hasCustomPrompt="1"/>
          </p:nvPr>
        </p:nvSpPr>
        <p:spPr>
          <a:xfrm>
            <a:off x="2914695" y="1071273"/>
            <a:ext cx="8734380" cy="4715454"/>
          </a:xfrm>
        </p:spPr>
        <p:txBody>
          <a:bodyPr anchor="ctr" anchorCtr="0"/>
          <a:lstStyle>
            <a:lvl1pPr marL="0" indent="0">
              <a:lnSpc>
                <a:spcPct val="100000"/>
              </a:lnSpc>
              <a:spcBef>
                <a:spcPts val="1200"/>
              </a:spcBef>
              <a:spcAft>
                <a:spcPts val="0"/>
              </a:spcAft>
              <a:buFont typeface="Arial" panose="020B0604020202020204" pitchFamily="34" charset="0"/>
              <a:buChar char="​"/>
              <a:defRPr sz="1600">
                <a:solidFill>
                  <a:schemeClr val="bg1"/>
                </a:solidFill>
              </a:defRPr>
            </a:lvl1pPr>
            <a:lvl2pPr marL="0" indent="0">
              <a:lnSpc>
                <a:spcPct val="100000"/>
              </a:lnSpc>
              <a:spcBef>
                <a:spcPts val="1200"/>
              </a:spcBef>
              <a:spcAft>
                <a:spcPts val="0"/>
              </a:spcAft>
              <a:buFont typeface="Arial" panose="020B0604020202020204" pitchFamily="34" charset="0"/>
              <a:buChar char="​"/>
              <a:defRPr sz="1600" b="1">
                <a:solidFill>
                  <a:schemeClr val="bg1"/>
                </a:solidFill>
              </a:defRPr>
            </a:lvl2pPr>
            <a:lvl3pPr marL="0" indent="0">
              <a:lnSpc>
                <a:spcPct val="100000"/>
              </a:lnSpc>
              <a:spcBef>
                <a:spcPts val="1200"/>
              </a:spcBef>
              <a:spcAft>
                <a:spcPts val="0"/>
              </a:spcAft>
              <a:buFont typeface="Arial" panose="020B0604020202020204" pitchFamily="34" charset="0"/>
              <a:buChar char="​"/>
              <a:defRPr sz="1600">
                <a:solidFill>
                  <a:schemeClr val="bg1"/>
                </a:solidFill>
              </a:defRPr>
            </a:lvl3pPr>
            <a:lvl4pPr marL="0" indent="0">
              <a:lnSpc>
                <a:spcPct val="100000"/>
              </a:lnSpc>
              <a:spcBef>
                <a:spcPts val="1200"/>
              </a:spcBef>
              <a:spcAft>
                <a:spcPts val="0"/>
              </a:spcAft>
              <a:buFont typeface="Arial" panose="020B0604020202020204" pitchFamily="34" charset="0"/>
              <a:buChar char="​"/>
              <a:defRPr sz="1600">
                <a:solidFill>
                  <a:schemeClr val="bg1"/>
                </a:solidFill>
              </a:defRPr>
            </a:lvl4pPr>
            <a:lvl5pPr marL="0" indent="0">
              <a:lnSpc>
                <a:spcPct val="100000"/>
              </a:lnSpc>
              <a:spcBef>
                <a:spcPts val="1200"/>
              </a:spcBef>
              <a:spcAft>
                <a:spcPts val="0"/>
              </a:spcAft>
              <a:buFont typeface="Arial" panose="020B0604020202020204" pitchFamily="34" charset="0"/>
              <a:buChar char="​"/>
              <a:defRPr sz="1600">
                <a:solidFill>
                  <a:schemeClr val="bg1"/>
                </a:solidFill>
              </a:defRPr>
            </a:lvl5pPr>
            <a:lvl6pPr marL="0" indent="0">
              <a:lnSpc>
                <a:spcPct val="100000"/>
              </a:lnSpc>
              <a:spcBef>
                <a:spcPts val="1200"/>
              </a:spcBef>
              <a:spcAft>
                <a:spcPts val="0"/>
              </a:spcAft>
              <a:buFont typeface="Arial" panose="020B0604020202020204" pitchFamily="34" charset="0"/>
              <a:buChar char="​"/>
              <a:defRPr sz="1600">
                <a:solidFill>
                  <a:schemeClr val="bg1"/>
                </a:solidFill>
              </a:defRPr>
            </a:lvl6pPr>
            <a:lvl7pPr marL="0" indent="0">
              <a:lnSpc>
                <a:spcPct val="100000"/>
              </a:lnSpc>
              <a:spcBef>
                <a:spcPts val="1200"/>
              </a:spcBef>
              <a:spcAft>
                <a:spcPts val="0"/>
              </a:spcAft>
              <a:buFont typeface="Arial" panose="020B0604020202020204" pitchFamily="34" charset="0"/>
              <a:buChar char="​"/>
              <a:defRPr sz="1600">
                <a:solidFill>
                  <a:schemeClr val="bg1"/>
                </a:solidFill>
              </a:defRPr>
            </a:lvl7pPr>
            <a:lvl8pPr marL="0" indent="0">
              <a:lnSpc>
                <a:spcPct val="100000"/>
              </a:lnSpc>
              <a:spcBef>
                <a:spcPts val="1200"/>
              </a:spcBef>
              <a:spcAft>
                <a:spcPts val="0"/>
              </a:spcAft>
              <a:buFont typeface="Arial" panose="020B0604020202020204" pitchFamily="34" charset="0"/>
              <a:buChar char="​"/>
              <a:defRPr sz="1600">
                <a:solidFill>
                  <a:schemeClr val="bg1"/>
                </a:solidFill>
              </a:defRPr>
            </a:lvl8pPr>
            <a:lvl9pPr marL="0" indent="0">
              <a:lnSpc>
                <a:spcPct val="100000"/>
              </a:lnSpc>
              <a:spcBef>
                <a:spcPts val="1200"/>
              </a:spcBef>
              <a:buFont typeface="Arial" panose="020B0604020202020204" pitchFamily="34" charset="0"/>
              <a:buChar char="​"/>
              <a:defRPr sz="1600">
                <a:solidFill>
                  <a:schemeClr val="bg1"/>
                </a:solidFill>
              </a:defRPr>
            </a:lvl9pPr>
          </a:lstStyle>
          <a:p>
            <a:pPr lvl="0"/>
            <a:r>
              <a:rPr lang="en-GB" noProof="0" dirty="0"/>
              <a:t>Click to add agenda point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3" name="Date Placeholder 2">
            <a:extLst>
              <a:ext uri="{FF2B5EF4-FFF2-40B4-BE49-F238E27FC236}">
                <a16:creationId xmlns:a16="http://schemas.microsoft.com/office/drawing/2014/main" id="{BE8CB0EA-4B9A-4CE1-B7BC-73D3D0079F62}"/>
              </a:ext>
            </a:extLst>
          </p:cNvPr>
          <p:cNvSpPr>
            <a:spLocks noGrp="1"/>
          </p:cNvSpPr>
          <p:nvPr>
            <p:ph type="dt" sz="half" idx="14"/>
          </p:nvPr>
        </p:nvSpPr>
        <p:spPr/>
        <p:txBody>
          <a:bodyPr/>
          <a:lstStyle>
            <a:lvl1pPr>
              <a:defRPr>
                <a:solidFill>
                  <a:schemeClr val="bg1"/>
                </a:solidFill>
              </a:defRPr>
            </a:lvl1pPr>
          </a:lstStyle>
          <a:p>
            <a:fld id="{0B0AE530-8F17-4552-AFD9-0FB47D4DEBBB}" type="datetime2">
              <a:rPr lang="en-GB" smtClean="0"/>
              <a:t>Wednesday, 20 March 2024</a:t>
            </a:fld>
            <a:endParaRPr lang="en-GB" dirty="0"/>
          </a:p>
        </p:txBody>
      </p:sp>
      <p:sp>
        <p:nvSpPr>
          <p:cNvPr id="4" name="Footer Placeholder 3">
            <a:extLst>
              <a:ext uri="{FF2B5EF4-FFF2-40B4-BE49-F238E27FC236}">
                <a16:creationId xmlns:a16="http://schemas.microsoft.com/office/drawing/2014/main" id="{CE909FD9-EDC3-42F8-952E-4A73DD2F66CF}"/>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E5D61AAC-64B3-4250-8363-8909F4719BEC}"/>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‹Nº›</a:t>
            </a:fld>
            <a:endParaRPr lang="en-GB" dirty="0"/>
          </a:p>
        </p:txBody>
      </p:sp>
      <p:pic>
        <p:nvPicPr>
          <p:cNvPr id="9" name="Imagen 8" descr="Imagen que contiene dibujo&#10;&#10;Descripción generada automáticamente">
            <a:extLst>
              <a:ext uri="{FF2B5EF4-FFF2-40B4-BE49-F238E27FC236}">
                <a16:creationId xmlns:a16="http://schemas.microsoft.com/office/drawing/2014/main" id="{EE010E44-EF22-E1E3-6CB9-E91B48AD02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219831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er">
    <p:bg>
      <p:bgRef idx="1001">
        <a:schemeClr val="bg1"/>
      </p:bgRef>
    </p:bg>
    <p:spTree>
      <p:nvGrpSpPr>
        <p:cNvPr id="1" name=""/>
        <p:cNvGrpSpPr/>
        <p:nvPr/>
      </p:nvGrpSpPr>
      <p:grpSpPr>
        <a:xfrm>
          <a:off x="0" y="0"/>
          <a:ext cx="0" cy="0"/>
          <a:chOff x="0" y="0"/>
          <a:chExt cx="0" cy="0"/>
        </a:xfrm>
      </p:grpSpPr>
      <p:sp>
        <p:nvSpPr>
          <p:cNvPr id="7" name="Background"/>
          <p:cNvSpPr/>
          <p:nvPr userDrawn="1"/>
        </p:nvSpPr>
        <p:spPr bwMode="ltGray">
          <a:xfrm>
            <a:off x="0" y="0"/>
            <a:ext cx="12193200" cy="6861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39999" y="1536805"/>
            <a:ext cx="9229476" cy="3784387"/>
          </a:xfrm>
        </p:spPr>
        <p:txBody>
          <a:bodyPr anchor="ctr" anchorCtr="0"/>
          <a:lstStyle>
            <a:lvl1pPr algn="l">
              <a:defRPr sz="5400">
                <a:solidFill>
                  <a:schemeClr val="tx1"/>
                </a:solidFill>
              </a:defRPr>
            </a:lvl1pPr>
          </a:lstStyle>
          <a:p>
            <a:r>
              <a:rPr lang="en-GB" noProof="0" dirty="0"/>
              <a:t>Click to add title</a:t>
            </a:r>
            <a:endParaRPr lang="en-GB" dirty="0"/>
          </a:p>
        </p:txBody>
      </p:sp>
      <p:sp>
        <p:nvSpPr>
          <p:cNvPr id="4" name="Date Placeholder 3">
            <a:extLst>
              <a:ext uri="{FF2B5EF4-FFF2-40B4-BE49-F238E27FC236}">
                <a16:creationId xmlns:a16="http://schemas.microsoft.com/office/drawing/2014/main" id="{D619995E-682C-4EBA-9110-FDA19178B259}"/>
              </a:ext>
            </a:extLst>
          </p:cNvPr>
          <p:cNvSpPr>
            <a:spLocks noGrp="1"/>
          </p:cNvSpPr>
          <p:nvPr>
            <p:ph type="dt" sz="half" idx="10"/>
          </p:nvPr>
        </p:nvSpPr>
        <p:spPr/>
        <p:txBody>
          <a:bodyPr/>
          <a:lstStyle/>
          <a:p>
            <a:fld id="{E251BF43-3EEF-40B7-86F0-E8F52085242D}" type="datetime2">
              <a:rPr lang="en-GB" smtClean="0"/>
              <a:t>Wednesday, 20 March 2024</a:t>
            </a:fld>
            <a:endParaRPr lang="en-GB" dirty="0"/>
          </a:p>
        </p:txBody>
      </p:sp>
      <p:sp>
        <p:nvSpPr>
          <p:cNvPr id="5" name="Footer Placeholder 4">
            <a:extLst>
              <a:ext uri="{FF2B5EF4-FFF2-40B4-BE49-F238E27FC236}">
                <a16:creationId xmlns:a16="http://schemas.microsoft.com/office/drawing/2014/main" id="{D3C18B3B-853F-4889-A0AD-676F6C8AE49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28B4EF-9D3A-4BA0-8199-077628D81D0B}"/>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pic>
        <p:nvPicPr>
          <p:cNvPr id="8" name="Imagen 7" descr="Imagen que contiene dibujo&#10;&#10;Descripción generada automáticamente">
            <a:extLst>
              <a:ext uri="{FF2B5EF4-FFF2-40B4-BE49-F238E27FC236}">
                <a16:creationId xmlns:a16="http://schemas.microsoft.com/office/drawing/2014/main" id="{EA11D47A-A90A-0266-E69E-82F84C3ACA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197138226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 on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noProof="0" dirty="0"/>
              <a:t>Click to add title</a:t>
            </a:r>
          </a:p>
        </p:txBody>
      </p:sp>
      <p:sp>
        <p:nvSpPr>
          <p:cNvPr id="10" name="Subtitle 2">
            <a:extLst>
              <a:ext uri="{FF2B5EF4-FFF2-40B4-BE49-F238E27FC236}">
                <a16:creationId xmlns:a16="http://schemas.microsoft.com/office/drawing/2014/main" id="{E7127394-3B50-4143-B4FC-453A525ACAF9}"/>
              </a:ext>
            </a:extLst>
          </p:cNvPr>
          <p:cNvSpPr>
            <a:spLocks noGrp="1"/>
          </p:cNvSpPr>
          <p:nvPr>
            <p:ph type="subTitle" idx="18"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p:txBody>
          <a:bodyPr/>
          <a:lstStyle>
            <a:lvl1pPr>
              <a:buClr>
                <a:schemeClr val="accent1"/>
              </a:buClr>
              <a:defRPr/>
            </a:lvl1pPr>
            <a:lvl2pPr>
              <a:buClr>
                <a:schemeClr val="accent1"/>
              </a:buClr>
              <a:defRPr/>
            </a:lvl2pPr>
            <a:lvl3pPr>
              <a:buClr>
                <a:schemeClr val="accent1"/>
              </a:buClr>
              <a:defRPr/>
            </a:lvl3pPr>
            <a:lvl5pPr>
              <a:defRPr/>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1" name="Text Placeholder 16">
            <a:extLst>
              <a:ext uri="{FF2B5EF4-FFF2-40B4-BE49-F238E27FC236}">
                <a16:creationId xmlns:a16="http://schemas.microsoft.com/office/drawing/2014/main" id="{24F68216-D433-47F0-92F2-42C4FC0DD066}"/>
              </a:ext>
            </a:extLst>
          </p:cNvPr>
          <p:cNvSpPr>
            <a:spLocks noGrp="1"/>
          </p:cNvSpPr>
          <p:nvPr>
            <p:ph type="body" sz="quarter" idx="17" hasCustomPrompt="1"/>
          </p:nvPr>
        </p:nvSpPr>
        <p:spPr>
          <a:xfrm>
            <a:off x="540000" y="5896075"/>
            <a:ext cx="10170863" cy="180725"/>
          </a:xfrm>
        </p:spPr>
        <p:txBody>
          <a:bodyPr anchor="b" anchorCtr="0"/>
          <a:lstStyle>
            <a:lvl1pPr marL="0" indent="0">
              <a:spcBef>
                <a:spcPts val="300"/>
              </a:spcBef>
              <a:spcAft>
                <a:spcPts val="0"/>
              </a:spcAft>
              <a:buFont typeface="Arial" panose="020B0604020202020204" pitchFamily="34" charset="0"/>
              <a:buNone/>
              <a:defRPr sz="800" i="0"/>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GB" dirty="0"/>
              <a:t>Click to add notes</a:t>
            </a:r>
          </a:p>
        </p:txBody>
      </p:sp>
      <p:sp>
        <p:nvSpPr>
          <p:cNvPr id="7" name="Date Placeholder 6">
            <a:extLst>
              <a:ext uri="{FF2B5EF4-FFF2-40B4-BE49-F238E27FC236}">
                <a16:creationId xmlns:a16="http://schemas.microsoft.com/office/drawing/2014/main" id="{7EDF1E64-0BC0-4941-8FFB-3A71A98EA4CF}"/>
              </a:ext>
            </a:extLst>
          </p:cNvPr>
          <p:cNvSpPr>
            <a:spLocks noGrp="1"/>
          </p:cNvSpPr>
          <p:nvPr>
            <p:ph type="dt" sz="half" idx="10"/>
          </p:nvPr>
        </p:nvSpPr>
        <p:spPr/>
        <p:txBody>
          <a:bodyPr/>
          <a:lstStyle/>
          <a:p>
            <a:fld id="{1D3EFED1-7678-41BB-A58B-82B4926E11D5}" type="datetime2">
              <a:rPr lang="en-GB" smtClean="0"/>
              <a:t>Wednesday, 20 March 2024</a:t>
            </a:fld>
            <a:endParaRPr lang="en-GB" dirty="0"/>
          </a:p>
        </p:txBody>
      </p:sp>
      <p:sp>
        <p:nvSpPr>
          <p:cNvPr id="8" name="Footer Placeholder 7">
            <a:extLst>
              <a:ext uri="{FF2B5EF4-FFF2-40B4-BE49-F238E27FC236}">
                <a16:creationId xmlns:a16="http://schemas.microsoft.com/office/drawing/2014/main" id="{2EFDC879-555B-4B99-8F4C-5066F0F20B5A}"/>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9" name="Slide Number Placeholder 8">
            <a:extLst>
              <a:ext uri="{FF2B5EF4-FFF2-40B4-BE49-F238E27FC236}">
                <a16:creationId xmlns:a16="http://schemas.microsoft.com/office/drawing/2014/main" id="{C5F63A2C-6198-4B31-B738-56535BA7E79B}"/>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2731011111"/>
      </p:ext>
    </p:extLst>
  </p:cSld>
  <p:clrMapOvr>
    <a:masterClrMapping/>
  </p:clrMapOvr>
  <p:extLst>
    <p:ext uri="{DCECCB84-F9BA-43D5-87BE-67443E8EF086}">
      <p15:sldGuideLst xmlns:p15="http://schemas.microsoft.com/office/powerpoint/2012/main">
        <p15:guide id="1" orient="horz" pos="1020" userDrawn="1">
          <p15:clr>
            <a:srgbClr val="F26B43"/>
          </p15:clr>
        </p15:guide>
        <p15:guide id="2" orient="horz" pos="1142" userDrawn="1">
          <p15:clr>
            <a:srgbClr val="F26B43"/>
          </p15:clr>
        </p15:guide>
        <p15:guide id="3" orient="horz" pos="3558" userDrawn="1">
          <p15:clr>
            <a:srgbClr val="F26B43"/>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B, one content much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p>
        </p:txBody>
      </p:sp>
      <p:sp>
        <p:nvSpPr>
          <p:cNvPr id="10" name="Subtitle 2">
            <a:extLst>
              <a:ext uri="{FF2B5EF4-FFF2-40B4-BE49-F238E27FC236}">
                <a16:creationId xmlns:a16="http://schemas.microsoft.com/office/drawing/2014/main" id="{23742D0B-306E-4448-B63B-D1C17CBEA98A}"/>
              </a:ext>
            </a:extLst>
          </p:cNvPr>
          <p:cNvSpPr>
            <a:spLocks noGrp="1"/>
          </p:cNvSpPr>
          <p:nvPr>
            <p:ph type="subTitle" idx="18"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p:txBody>
          <a:bodyPr/>
          <a:lstStyle>
            <a:lvl1pPr>
              <a:buClr>
                <a:schemeClr val="accent1"/>
              </a:buClr>
              <a:defRPr sz="1200"/>
            </a:lvl1pPr>
            <a:lvl2pPr>
              <a:buClr>
                <a:schemeClr val="accent1"/>
              </a:buClr>
              <a:defRPr sz="1100"/>
            </a:lvl2pPr>
            <a:lvl3pPr>
              <a:buClr>
                <a:schemeClr val="accent1"/>
              </a:buClr>
              <a:defRPr sz="1000"/>
            </a:lvl3pPr>
            <a:lvl4pPr>
              <a:defRPr sz="1200"/>
            </a:lvl4pPr>
            <a:lvl5pPr>
              <a:defRPr sz="1200"/>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1" name="Text Placeholder 16">
            <a:extLst>
              <a:ext uri="{FF2B5EF4-FFF2-40B4-BE49-F238E27FC236}">
                <a16:creationId xmlns:a16="http://schemas.microsoft.com/office/drawing/2014/main" id="{24F68216-D433-47F0-92F2-42C4FC0DD066}"/>
              </a:ext>
            </a:extLst>
          </p:cNvPr>
          <p:cNvSpPr>
            <a:spLocks noGrp="1"/>
          </p:cNvSpPr>
          <p:nvPr>
            <p:ph type="body" sz="quarter" idx="17" hasCustomPrompt="1"/>
          </p:nvPr>
        </p:nvSpPr>
        <p:spPr>
          <a:xfrm>
            <a:off x="540000" y="5896075"/>
            <a:ext cx="10170863" cy="180725"/>
          </a:xfrm>
        </p:spPr>
        <p:txBody>
          <a:bodyPr anchor="b" anchorCtr="0"/>
          <a:lstStyle>
            <a:lvl1pPr marL="0" indent="0">
              <a:spcBef>
                <a:spcPts val="300"/>
              </a:spcBef>
              <a:spcAft>
                <a:spcPts val="0"/>
              </a:spcAft>
              <a:buFont typeface="Arial" panose="020B0604020202020204" pitchFamily="34" charset="0"/>
              <a:buNone/>
              <a:defRPr sz="800" i="0"/>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GB" dirty="0"/>
              <a:t>Click to add notes</a:t>
            </a:r>
          </a:p>
        </p:txBody>
      </p:sp>
      <p:sp>
        <p:nvSpPr>
          <p:cNvPr id="7" name="Date Placeholder 6">
            <a:extLst>
              <a:ext uri="{FF2B5EF4-FFF2-40B4-BE49-F238E27FC236}">
                <a16:creationId xmlns:a16="http://schemas.microsoft.com/office/drawing/2014/main" id="{7EDF1E64-0BC0-4941-8FFB-3A71A98EA4CF}"/>
              </a:ext>
            </a:extLst>
          </p:cNvPr>
          <p:cNvSpPr>
            <a:spLocks noGrp="1"/>
          </p:cNvSpPr>
          <p:nvPr>
            <p:ph type="dt" sz="half" idx="10"/>
          </p:nvPr>
        </p:nvSpPr>
        <p:spPr/>
        <p:txBody>
          <a:bodyPr/>
          <a:lstStyle/>
          <a:p>
            <a:fld id="{1D3EFED1-7678-41BB-A58B-82B4926E11D5}" type="datetime2">
              <a:rPr lang="en-GB" smtClean="0"/>
              <a:t>Wednesday, 20 March 2024</a:t>
            </a:fld>
            <a:endParaRPr lang="en-GB" dirty="0"/>
          </a:p>
        </p:txBody>
      </p:sp>
      <p:sp>
        <p:nvSpPr>
          <p:cNvPr id="8" name="Footer Placeholder 7">
            <a:extLst>
              <a:ext uri="{FF2B5EF4-FFF2-40B4-BE49-F238E27FC236}">
                <a16:creationId xmlns:a16="http://schemas.microsoft.com/office/drawing/2014/main" id="{2EFDC879-555B-4B99-8F4C-5066F0F20B5A}"/>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9" name="Slide Number Placeholder 8">
            <a:extLst>
              <a:ext uri="{FF2B5EF4-FFF2-40B4-BE49-F238E27FC236}">
                <a16:creationId xmlns:a16="http://schemas.microsoft.com/office/drawing/2014/main" id="{C5F63A2C-6198-4B31-B738-56535BA7E79B}"/>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2202879313"/>
      </p:ext>
    </p:extLst>
  </p:cSld>
  <p:clrMapOvr>
    <a:masterClrMapping/>
  </p:clrMapOvr>
  <p:extLst>
    <p:ext uri="{DCECCB84-F9BA-43D5-87BE-67443E8EF086}">
      <p15:sldGuideLst xmlns:p15="http://schemas.microsoft.com/office/powerpoint/2012/main">
        <p15:guide id="1" orient="horz" pos="1020" userDrawn="1">
          <p15:clr>
            <a:srgbClr val="F26B43"/>
          </p15:clr>
        </p15:guide>
        <p15:guide id="2" orient="horz" pos="1142" userDrawn="1">
          <p15:clr>
            <a:srgbClr val="F26B43"/>
          </p15:clr>
        </p15:guide>
        <p15:guide id="3" orient="horz" pos="3558" userDrawn="1">
          <p15:clr>
            <a:srgbClr val="F26B43"/>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C,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p>
        </p:txBody>
      </p:sp>
      <p:sp>
        <p:nvSpPr>
          <p:cNvPr id="12" name="Subtitle 2">
            <a:extLst>
              <a:ext uri="{FF2B5EF4-FFF2-40B4-BE49-F238E27FC236}">
                <a16:creationId xmlns:a16="http://schemas.microsoft.com/office/drawing/2014/main" id="{291A8C32-633E-4FF6-909D-94363119979C}"/>
              </a:ext>
            </a:extLst>
          </p:cNvPr>
          <p:cNvSpPr>
            <a:spLocks noGrp="1"/>
          </p:cNvSpPr>
          <p:nvPr>
            <p:ph type="subTitle" idx="18"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540000" y="1828800"/>
            <a:ext cx="5465514" cy="3816000"/>
          </a:xfrm>
        </p:spPr>
        <p:txBody>
          <a:bodyPr/>
          <a:lstStyle>
            <a:lvl1pPr>
              <a:defRPr/>
            </a:lvl1pPr>
            <a:lvl5pPr>
              <a:defRPr/>
            </a:lvl5pPr>
          </a:lstStyle>
          <a:p>
            <a:pPr lvl="0"/>
            <a:r>
              <a:rPr lang="en-GB" noProof="0" dirty="0"/>
              <a:t>Click to add text (Enter + TAB for next text level, SHIFT + 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184800" y="1828800"/>
            <a:ext cx="5463074" cy="3816000"/>
          </a:xfrm>
        </p:spPr>
        <p:txBody>
          <a:bodyPr/>
          <a:lstStyle>
            <a:lvl1pPr>
              <a:defRPr/>
            </a:lvl1pPr>
            <a:lvl5pPr>
              <a:defRPr/>
            </a:lvl5pPr>
          </a:lstStyle>
          <a:p>
            <a:pPr lvl="0"/>
            <a:r>
              <a:rPr lang="en-GB" noProof="0" dirty="0"/>
              <a:t>Click to add text (Enter + TAB for next text level, SHIFT + 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1" name="Text Placeholder 16">
            <a:extLst>
              <a:ext uri="{FF2B5EF4-FFF2-40B4-BE49-F238E27FC236}">
                <a16:creationId xmlns:a16="http://schemas.microsoft.com/office/drawing/2014/main" id="{8F702387-579B-42FA-AA93-59EA9698D0B6}"/>
              </a:ext>
            </a:extLst>
          </p:cNvPr>
          <p:cNvSpPr>
            <a:spLocks noGrp="1"/>
          </p:cNvSpPr>
          <p:nvPr>
            <p:ph type="body" sz="quarter" idx="17" hasCustomPrompt="1"/>
          </p:nvPr>
        </p:nvSpPr>
        <p:spPr>
          <a:xfrm>
            <a:off x="540000" y="5896075"/>
            <a:ext cx="10170863" cy="180725"/>
          </a:xfrm>
        </p:spPr>
        <p:txBody>
          <a:bodyPr anchor="b" anchorCtr="0"/>
          <a:lstStyle>
            <a:lvl1pPr marL="0" indent="0">
              <a:spcBef>
                <a:spcPts val="300"/>
              </a:spcBef>
              <a:spcAft>
                <a:spcPts val="0"/>
              </a:spcAft>
              <a:buFont typeface="Arial" panose="020B0604020202020204" pitchFamily="34" charset="0"/>
              <a:buNone/>
              <a:defRPr sz="800" i="0"/>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GB" dirty="0"/>
              <a:t>Click to add notes</a:t>
            </a:r>
          </a:p>
        </p:txBody>
      </p:sp>
      <p:sp>
        <p:nvSpPr>
          <p:cNvPr id="8" name="Date Placeholder 7">
            <a:extLst>
              <a:ext uri="{FF2B5EF4-FFF2-40B4-BE49-F238E27FC236}">
                <a16:creationId xmlns:a16="http://schemas.microsoft.com/office/drawing/2014/main" id="{CB012D5B-9B1E-418C-B340-656657E49935}"/>
              </a:ext>
            </a:extLst>
          </p:cNvPr>
          <p:cNvSpPr>
            <a:spLocks noGrp="1"/>
          </p:cNvSpPr>
          <p:nvPr>
            <p:ph type="dt" sz="half" idx="10"/>
          </p:nvPr>
        </p:nvSpPr>
        <p:spPr/>
        <p:txBody>
          <a:bodyPr/>
          <a:lstStyle/>
          <a:p>
            <a:fld id="{7E77B684-6DC6-4390-9E02-2D8FCD1A85D1}" type="datetime2">
              <a:rPr lang="en-GB" smtClean="0"/>
              <a:t>Wednesday, 20 March 2024</a:t>
            </a:fld>
            <a:endParaRPr lang="en-GB" dirty="0"/>
          </a:p>
        </p:txBody>
      </p:sp>
      <p:sp>
        <p:nvSpPr>
          <p:cNvPr id="9" name="Footer Placeholder 8">
            <a:extLst>
              <a:ext uri="{FF2B5EF4-FFF2-40B4-BE49-F238E27FC236}">
                <a16:creationId xmlns:a16="http://schemas.microsoft.com/office/drawing/2014/main" id="{5F5B1665-CF89-4C65-9299-ED31AFA4D7A3}"/>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10" name="Slide Number Placeholder 9">
            <a:extLst>
              <a:ext uri="{FF2B5EF4-FFF2-40B4-BE49-F238E27FC236}">
                <a16:creationId xmlns:a16="http://schemas.microsoft.com/office/drawing/2014/main" id="{8E7A5C13-4749-4A79-AFBE-43492B56A1EA}"/>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spTree>
    <p:extLst>
      <p:ext uri="{BB962C8B-B14F-4D97-AF65-F5344CB8AC3E}">
        <p14:creationId xmlns:p14="http://schemas.microsoft.com/office/powerpoint/2010/main" val="1370926861"/>
      </p:ext>
    </p:extLst>
  </p:cSld>
  <p:clrMapOvr>
    <a:masterClrMapping/>
  </p:clrMapOvr>
  <p:extLst>
    <p:ext uri="{DCECCB84-F9BA-43D5-87BE-67443E8EF086}">
      <p15:sldGuideLst xmlns:p15="http://schemas.microsoft.com/office/powerpoint/2012/main">
        <p15:guide id="1" orient="horz" pos="1152" userDrawn="1">
          <p15:clr>
            <a:srgbClr val="F26B43"/>
          </p15:clr>
        </p15:guide>
        <p15:guide id="2" orient="horz" pos="3555" userDrawn="1">
          <p15:clr>
            <a:srgbClr val="F26B43"/>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p>
        </p:txBody>
      </p:sp>
      <p:sp>
        <p:nvSpPr>
          <p:cNvPr id="13" name="Subtitle 2">
            <a:extLst>
              <a:ext uri="{FF2B5EF4-FFF2-40B4-BE49-F238E27FC236}">
                <a16:creationId xmlns:a16="http://schemas.microsoft.com/office/drawing/2014/main" id="{95A5235F-C60C-4296-8BF1-7CDE664CE35B}"/>
              </a:ext>
            </a:extLst>
          </p:cNvPr>
          <p:cNvSpPr>
            <a:spLocks noGrp="1"/>
          </p:cNvSpPr>
          <p:nvPr>
            <p:ph type="subTitle" idx="18" hasCustomPrompt="1"/>
          </p:nvPr>
        </p:nvSpPr>
        <p:spPr>
          <a:xfrm>
            <a:off x="539999" y="1136590"/>
            <a:ext cx="11110663" cy="482659"/>
          </a:xfrm>
        </p:spPr>
        <p:txBody>
          <a:bodyPr lIns="0" rIns="0" bIns="0"/>
          <a:lstStyle>
            <a:lvl1pPr marL="0" indent="0" algn="l">
              <a:spcBef>
                <a:spcPts val="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Content Placeholder 2"/>
          <p:cNvSpPr>
            <a:spLocks noGrp="1"/>
          </p:cNvSpPr>
          <p:nvPr>
            <p:ph idx="1" hasCustomPrompt="1"/>
          </p:nvPr>
        </p:nvSpPr>
        <p:spPr>
          <a:xfrm>
            <a:off x="540000" y="1828800"/>
            <a:ext cx="5465514" cy="3816000"/>
          </a:xfrm>
        </p:spPr>
        <p:txBody>
          <a:bodyPr/>
          <a:lstStyle>
            <a:lvl1pPr>
              <a:defRPr/>
            </a:lvl1pPr>
            <a:lvl5pPr>
              <a:defRPr/>
            </a:lvl5pPr>
          </a:lstStyle>
          <a:p>
            <a:pPr lvl="0"/>
            <a:r>
              <a:rPr lang="en-GB" noProof="0" dirty="0"/>
              <a:t>Click to add text (Enter +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1" name="Text Placeholder 16">
            <a:extLst>
              <a:ext uri="{FF2B5EF4-FFF2-40B4-BE49-F238E27FC236}">
                <a16:creationId xmlns:a16="http://schemas.microsoft.com/office/drawing/2014/main" id="{8F702387-579B-42FA-AA93-59EA9698D0B6}"/>
              </a:ext>
            </a:extLst>
          </p:cNvPr>
          <p:cNvSpPr>
            <a:spLocks noGrp="1"/>
          </p:cNvSpPr>
          <p:nvPr>
            <p:ph type="body" sz="quarter" idx="17" hasCustomPrompt="1"/>
          </p:nvPr>
        </p:nvSpPr>
        <p:spPr>
          <a:xfrm>
            <a:off x="540000" y="5896075"/>
            <a:ext cx="10170863" cy="180725"/>
          </a:xfrm>
        </p:spPr>
        <p:txBody>
          <a:bodyPr anchor="b" anchorCtr="0"/>
          <a:lstStyle>
            <a:lvl1pPr marL="0" indent="0">
              <a:spcBef>
                <a:spcPts val="300"/>
              </a:spcBef>
              <a:spcAft>
                <a:spcPts val="0"/>
              </a:spcAft>
              <a:buFont typeface="Arial" panose="020B0604020202020204" pitchFamily="34" charset="0"/>
              <a:buNone/>
              <a:defRPr sz="800" i="0"/>
            </a:lvl1pPr>
            <a:lvl2pPr marL="0" indent="0">
              <a:spcAft>
                <a:spcPts val="0"/>
              </a:spcAft>
              <a:buFont typeface="Arial" panose="020B0604020202020204" pitchFamily="34" charset="0"/>
              <a:buNone/>
              <a:defRPr/>
            </a:lvl2pPr>
            <a:lvl3pPr marL="0" indent="0">
              <a:spcAft>
                <a:spcPts val="0"/>
              </a:spcAft>
              <a:buFont typeface="Arial" panose="020B0604020202020204" pitchFamily="34" charset="0"/>
              <a:buNone/>
              <a:defRPr/>
            </a:lvl3pPr>
            <a:lvl4pPr marL="0" indent="0">
              <a:spcAft>
                <a:spcPts val="0"/>
              </a:spcAft>
              <a:buFont typeface="Arial" panose="020B0604020202020204" pitchFamily="34" charset="0"/>
              <a:buNone/>
              <a:defRPr/>
            </a:lvl4pPr>
            <a:lvl5pPr marL="0" indent="0">
              <a:buFont typeface="Arial" panose="020B0604020202020204" pitchFamily="34" charset="0"/>
              <a:buNone/>
              <a:defRPr/>
            </a:lvl5pPr>
          </a:lstStyle>
          <a:p>
            <a:pPr lvl="0"/>
            <a:r>
              <a:rPr lang="en-GB" dirty="0"/>
              <a:t>Click to add notes</a:t>
            </a:r>
          </a:p>
        </p:txBody>
      </p:sp>
      <p:sp>
        <p:nvSpPr>
          <p:cNvPr id="8" name="Date Placeholder 7">
            <a:extLst>
              <a:ext uri="{FF2B5EF4-FFF2-40B4-BE49-F238E27FC236}">
                <a16:creationId xmlns:a16="http://schemas.microsoft.com/office/drawing/2014/main" id="{CB012D5B-9B1E-418C-B340-656657E49935}"/>
              </a:ext>
            </a:extLst>
          </p:cNvPr>
          <p:cNvSpPr>
            <a:spLocks noGrp="1"/>
          </p:cNvSpPr>
          <p:nvPr>
            <p:ph type="dt" sz="half" idx="10"/>
          </p:nvPr>
        </p:nvSpPr>
        <p:spPr/>
        <p:txBody>
          <a:bodyPr/>
          <a:lstStyle/>
          <a:p>
            <a:fld id="{5F6E9C84-E686-421D-9F83-6DE5B20C49AF}" type="datetime2">
              <a:rPr lang="en-GB" smtClean="0"/>
              <a:t>Wednesday, 20 March 2024</a:t>
            </a:fld>
            <a:endParaRPr lang="en-GB" dirty="0"/>
          </a:p>
        </p:txBody>
      </p:sp>
      <p:sp>
        <p:nvSpPr>
          <p:cNvPr id="9" name="Footer Placeholder 8">
            <a:extLst>
              <a:ext uri="{FF2B5EF4-FFF2-40B4-BE49-F238E27FC236}">
                <a16:creationId xmlns:a16="http://schemas.microsoft.com/office/drawing/2014/main" id="{5F5B1665-CF89-4C65-9299-ED31AFA4D7A3}"/>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10" name="Slide Number Placeholder 9">
            <a:extLst>
              <a:ext uri="{FF2B5EF4-FFF2-40B4-BE49-F238E27FC236}">
                <a16:creationId xmlns:a16="http://schemas.microsoft.com/office/drawing/2014/main" id="{8E7A5C13-4749-4A79-AFBE-43492B56A1EA}"/>
              </a:ext>
            </a:extLst>
          </p:cNvPr>
          <p:cNvSpPr>
            <a:spLocks noGrp="1"/>
          </p:cNvSpPr>
          <p:nvPr>
            <p:ph type="sldNum" sz="quarter" idx="12"/>
          </p:nvPr>
        </p:nvSpPr>
        <p:spPr/>
        <p:txBody>
          <a:bodyPr/>
          <a:lstStyle/>
          <a:p>
            <a:fld id="{23AA811B-2EBD-4900-905E-5BE206449611}" type="slidenum">
              <a:rPr lang="en-GB" smtClean="0"/>
              <a:pPr/>
              <a:t>‹Nº›</a:t>
            </a:fld>
            <a:endParaRPr lang="en-GB" dirty="0"/>
          </a:p>
        </p:txBody>
      </p:sp>
      <p:sp>
        <p:nvSpPr>
          <p:cNvPr id="12" name="Text Placeholder 2">
            <a:extLst>
              <a:ext uri="{FF2B5EF4-FFF2-40B4-BE49-F238E27FC236}">
                <a16:creationId xmlns:a16="http://schemas.microsoft.com/office/drawing/2014/main" id="{80608741-CFB3-40C0-A095-C8F7CE1BB9A2}"/>
              </a:ext>
            </a:extLst>
          </p:cNvPr>
          <p:cNvSpPr>
            <a:spLocks noGrp="1"/>
          </p:cNvSpPr>
          <p:nvPr>
            <p:ph type="body" idx="19" hasCustomPrompt="1"/>
          </p:nvPr>
        </p:nvSpPr>
        <p:spPr>
          <a:xfrm>
            <a:off x="6184901" y="1828800"/>
            <a:ext cx="5465762" cy="3816000"/>
          </a:xfrm>
          <a:prstGeom prst="roundRect">
            <a:avLst>
              <a:gd name="adj" fmla="val 980"/>
            </a:avLst>
          </a:prstGeom>
          <a:solidFill>
            <a:schemeClr val="accent6"/>
          </a:solidFill>
          <a:ln w="3175">
            <a:noFill/>
          </a:ln>
        </p:spPr>
        <p:txBody>
          <a:bodyPr lIns="540000" tIns="540000" rIns="540000" bIns="540000" anchor="ctr" anchorCtr="0"/>
          <a:lstStyle>
            <a:lvl1pPr marL="0" indent="0">
              <a:lnSpc>
                <a:spcPct val="83000"/>
              </a:lnSpc>
              <a:spcBef>
                <a:spcPts val="0"/>
              </a:spcBef>
              <a:buFont typeface="Arial" panose="020B0604020202020204" pitchFamily="34" charset="0"/>
              <a:buChar char="​"/>
              <a:defRPr sz="2400" b="0" i="1"/>
            </a:lvl1pPr>
            <a:lvl2pPr marL="0" indent="0">
              <a:buFont typeface="Arial" panose="020B0604020202020204" pitchFamily="34" charset="0"/>
              <a:buChar char="​"/>
              <a:defRPr sz="1000" b="0"/>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add text, quote or statement in several lines</a:t>
            </a:r>
          </a:p>
        </p:txBody>
      </p:sp>
      <p:sp>
        <p:nvSpPr>
          <p:cNvPr id="17" name="Text Placeholder 4">
            <a:extLst>
              <a:ext uri="{FF2B5EF4-FFF2-40B4-BE49-F238E27FC236}">
                <a16:creationId xmlns:a16="http://schemas.microsoft.com/office/drawing/2014/main" id="{8665C712-A1E4-4B1F-B6A8-18C6D34BA3A8}"/>
              </a:ext>
            </a:extLst>
          </p:cNvPr>
          <p:cNvSpPr>
            <a:spLocks noGrp="1"/>
          </p:cNvSpPr>
          <p:nvPr>
            <p:ph type="body" sz="quarter" idx="3" hasCustomPrompt="1"/>
          </p:nvPr>
        </p:nvSpPr>
        <p:spPr>
          <a:xfrm>
            <a:off x="6184900" y="5125919"/>
            <a:ext cx="5465514" cy="180725"/>
          </a:xfrm>
        </p:spPr>
        <p:txBody>
          <a:bodyPr lIns="540000" tIns="0" rIns="540000" bIns="0" anchor="b"/>
          <a:lstStyle>
            <a:lvl1pPr marL="0" indent="0">
              <a:buNone/>
              <a:defRPr sz="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add text, source or note</a:t>
            </a:r>
          </a:p>
        </p:txBody>
      </p:sp>
    </p:spTree>
    <p:extLst>
      <p:ext uri="{BB962C8B-B14F-4D97-AF65-F5344CB8AC3E}">
        <p14:creationId xmlns:p14="http://schemas.microsoft.com/office/powerpoint/2010/main" val="3613053186"/>
      </p:ext>
    </p:extLst>
  </p:cSld>
  <p:clrMapOvr>
    <a:masterClrMapping/>
  </p:clrMapOvr>
  <p:extLst>
    <p:ext uri="{DCECCB84-F9BA-43D5-87BE-67443E8EF086}">
      <p15:sldGuideLst xmlns:p15="http://schemas.microsoft.com/office/powerpoint/2012/main">
        <p15:guide id="1" orient="horz" pos="3555" userDrawn="1">
          <p15:clr>
            <a:srgbClr val="F26B43"/>
          </p15:clr>
        </p15:guide>
        <p15:guide id="2" orient="horz" pos="1152" userDrawn="1">
          <p15:clr>
            <a:srgbClr val="F26B43"/>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3.xml"/><Relationship Id="rId39" Type="http://schemas.openxmlformats.org/officeDocument/2006/relationships/tags" Target="../tags/tag16.xml"/><Relationship Id="rId21" Type="http://schemas.openxmlformats.org/officeDocument/2006/relationships/slideLayout" Target="../slideLayouts/slideLayout21.xml"/><Relationship Id="rId34" Type="http://schemas.openxmlformats.org/officeDocument/2006/relationships/tags" Target="../tags/tag11.xml"/><Relationship Id="rId42" Type="http://schemas.openxmlformats.org/officeDocument/2006/relationships/tags" Target="../tags/tag19.xml"/><Relationship Id="rId47" Type="http://schemas.openxmlformats.org/officeDocument/2006/relationships/image" Target="../media/image1.jp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xml"/><Relationship Id="rId32" Type="http://schemas.openxmlformats.org/officeDocument/2006/relationships/tags" Target="../tags/tag9.xml"/><Relationship Id="rId37" Type="http://schemas.openxmlformats.org/officeDocument/2006/relationships/tags" Target="../tags/tag14.xml"/><Relationship Id="rId40" Type="http://schemas.openxmlformats.org/officeDocument/2006/relationships/tags" Target="../tags/tag17.xml"/><Relationship Id="rId45" Type="http://schemas.openxmlformats.org/officeDocument/2006/relationships/tags" Target="../tags/tag2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tags" Target="../tags/tag5.xml"/><Relationship Id="rId36" Type="http://schemas.openxmlformats.org/officeDocument/2006/relationships/tags" Target="../tags/tag1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8.xml"/><Relationship Id="rId44" Type="http://schemas.openxmlformats.org/officeDocument/2006/relationships/tags" Target="../tags/tag2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4.xml"/><Relationship Id="rId30" Type="http://schemas.openxmlformats.org/officeDocument/2006/relationships/tags" Target="../tags/tag7.xml"/><Relationship Id="rId35" Type="http://schemas.openxmlformats.org/officeDocument/2006/relationships/tags" Target="../tags/tag12.xml"/><Relationship Id="rId43" Type="http://schemas.openxmlformats.org/officeDocument/2006/relationships/tags" Target="../tags/tag20.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33" Type="http://schemas.openxmlformats.org/officeDocument/2006/relationships/tags" Target="../tags/tag10.xml"/><Relationship Id="rId38" Type="http://schemas.openxmlformats.org/officeDocument/2006/relationships/tags" Target="../tags/tag15.xml"/><Relationship Id="rId46" Type="http://schemas.openxmlformats.org/officeDocument/2006/relationships/tags" Target="../tags/tag23.xml"/><Relationship Id="rId20" Type="http://schemas.openxmlformats.org/officeDocument/2006/relationships/slideLayout" Target="../slideLayouts/slideLayout20.xml"/><Relationship Id="rId41" Type="http://schemas.openxmlformats.org/officeDocument/2006/relationships/tags" Target="../tags/tag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540000" y="540000"/>
            <a:ext cx="11110663" cy="1080000"/>
          </a:xfrm>
          <a:prstGeom prst="rect">
            <a:avLst/>
          </a:prstGeom>
        </p:spPr>
        <p:txBody>
          <a:bodyPr vert="horz" lIns="0" tIns="0" rIns="0" bIns="0" rtlCol="0" anchor="t" anchorCtr="0">
            <a:noAutofit/>
          </a:bodyPr>
          <a:lstStyle/>
          <a:p>
            <a:r>
              <a:rPr lang="en-GB" dirty="0"/>
              <a:t>Click to add title</a:t>
            </a:r>
          </a:p>
        </p:txBody>
      </p:sp>
      <p:sp>
        <p:nvSpPr>
          <p:cNvPr id="3" name="Text Placeholder 2"/>
          <p:cNvSpPr>
            <a:spLocks noGrp="1"/>
          </p:cNvSpPr>
          <p:nvPr>
            <p:ph type="body" idx="1"/>
          </p:nvPr>
        </p:nvSpPr>
        <p:spPr>
          <a:xfrm>
            <a:off x="539999" y="1828800"/>
            <a:ext cx="11110663" cy="3816000"/>
          </a:xfrm>
          <a:prstGeom prst="rect">
            <a:avLst/>
          </a:prstGeom>
        </p:spPr>
        <p:txBody>
          <a:bodyPr vert="horz" lIns="0" tIns="0" rIns="0" bIns="0" rtlCol="0">
            <a:noAutofit/>
          </a:bodyPr>
          <a:lstStyle/>
          <a:p>
            <a:pPr lvl="0"/>
            <a:r>
              <a:rPr lang="en-GB" noProof="0" dirty="0"/>
              <a:t>Level 1, 16 pt (Enter + TAB for next text level, SHIFT + TAB to go back in levels)</a:t>
            </a:r>
          </a:p>
          <a:p>
            <a:pPr lvl="1"/>
            <a:r>
              <a:rPr lang="en-GB" noProof="0" dirty="0"/>
              <a:t>Level 2, 14 pt</a:t>
            </a:r>
          </a:p>
          <a:p>
            <a:pPr lvl="2"/>
            <a:r>
              <a:rPr lang="en-GB" noProof="0" dirty="0"/>
              <a:t>Level 3, 12, pt</a:t>
            </a:r>
          </a:p>
          <a:p>
            <a:pPr lvl="3"/>
            <a:r>
              <a:rPr lang="en-GB" noProof="0" dirty="0"/>
              <a:t>Level 4, Header 16 pt</a:t>
            </a:r>
          </a:p>
          <a:p>
            <a:pPr lvl="4"/>
            <a:r>
              <a:rPr lang="en-GB" noProof="0" dirty="0"/>
              <a:t>Level 5, Body 16 pt</a:t>
            </a:r>
          </a:p>
          <a:p>
            <a:pPr lvl="5"/>
            <a:r>
              <a:rPr lang="en-GB" noProof="0" dirty="0"/>
              <a:t>Level 6, Small header 10 pt</a:t>
            </a:r>
          </a:p>
          <a:p>
            <a:pPr lvl="6"/>
            <a:r>
              <a:rPr lang="en-GB" noProof="0" dirty="0"/>
              <a:t>Level 7, Body 10 pt</a:t>
            </a:r>
          </a:p>
          <a:p>
            <a:pPr lvl="7"/>
            <a:r>
              <a:rPr lang="en-GB" noProof="0" dirty="0"/>
              <a:t>Level 8, Numbering list, Small Body 10 pt</a:t>
            </a:r>
          </a:p>
          <a:p>
            <a:pPr lvl="8"/>
            <a:r>
              <a:rPr lang="en-GB" noProof="0" dirty="0"/>
              <a:t>Level 9, Infographic</a:t>
            </a:r>
          </a:p>
        </p:txBody>
      </p:sp>
      <p:sp>
        <p:nvSpPr>
          <p:cNvPr id="2" name="Date Placeholder 1">
            <a:extLst>
              <a:ext uri="{FF2B5EF4-FFF2-40B4-BE49-F238E27FC236}">
                <a16:creationId xmlns:a16="http://schemas.microsoft.com/office/drawing/2014/main" id="{0643F1B6-0743-4D14-8B95-B030120DE5D1}"/>
              </a:ext>
            </a:extLst>
          </p:cNvPr>
          <p:cNvSpPr>
            <a:spLocks noGrp="1"/>
          </p:cNvSpPr>
          <p:nvPr>
            <p:ph type="dt" sz="half" idx="2"/>
          </p:nvPr>
        </p:nvSpPr>
        <p:spPr>
          <a:xfrm>
            <a:off x="4774313" y="6163200"/>
            <a:ext cx="1231200" cy="151200"/>
          </a:xfrm>
          <a:prstGeom prst="rect">
            <a:avLst/>
          </a:prstGeom>
        </p:spPr>
        <p:txBody>
          <a:bodyPr vert="horz" lIns="0" tIns="0" rIns="0" bIns="0" rtlCol="0" anchor="b" anchorCtr="0"/>
          <a:lstStyle>
            <a:lvl1pPr algn="r">
              <a:defRPr sz="600">
                <a:solidFill>
                  <a:schemeClr val="tx1"/>
                </a:solidFill>
              </a:defRPr>
            </a:lvl1pPr>
          </a:lstStyle>
          <a:p>
            <a:fld id="{52118141-6DB0-4977-95D6-6A9B50687BC2}" type="datetime2">
              <a:rPr lang="en-GB" smtClean="0"/>
              <a:pPr/>
              <a:t>Wednesday, 20 March 2024</a:t>
            </a:fld>
            <a:endParaRPr lang="en-GB" dirty="0"/>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774000" y="6163200"/>
            <a:ext cx="4000314" cy="151200"/>
          </a:xfrm>
          <a:prstGeom prst="rect">
            <a:avLst/>
          </a:prstGeom>
        </p:spPr>
        <p:txBody>
          <a:bodyPr vert="horz" lIns="0" tIns="0" rIns="0" bIns="0" rtlCol="0" anchor="b" anchorCtr="0"/>
          <a:lstStyle>
            <a:lvl1pPr algn="l">
              <a:defRPr sz="600">
                <a:solidFill>
                  <a:schemeClr val="tx1"/>
                </a:solidFill>
              </a:defRPr>
            </a:lvl1pPr>
          </a:lstStyle>
          <a:p>
            <a:endParaRPr lang="en-GB"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539999" y="6163200"/>
            <a:ext cx="234001" cy="151200"/>
          </a:xfrm>
          <a:prstGeom prst="rect">
            <a:avLst/>
          </a:prstGeom>
        </p:spPr>
        <p:txBody>
          <a:bodyPr vert="horz" lIns="0" tIns="0" rIns="0" bIns="0" rtlCol="0" anchor="b" anchorCtr="0"/>
          <a:lstStyle>
            <a:lvl1pPr algn="l">
              <a:defRPr sz="600">
                <a:solidFill>
                  <a:schemeClr val="tx1"/>
                </a:solidFill>
              </a:defRPr>
            </a:lvl1pPr>
          </a:lstStyle>
          <a:p>
            <a:fld id="{23AA811B-2EBD-4900-905E-5BE206449611}" type="slidenum">
              <a:rPr lang="en-GB" smtClean="0"/>
              <a:pPr/>
              <a:t>‹Nº›</a:t>
            </a:fld>
            <a:endParaRPr lang="en-GB" dirty="0"/>
          </a:p>
        </p:txBody>
      </p:sp>
      <p:sp>
        <p:nvSpPr>
          <p:cNvPr id="4" name="[WorkArea]" descr="&lt;?xml version=&quot;1.0&quot; encoding=&quot;utf-16&quot;?&gt;&#10;&lt;GridTheme xmlns:xsi=&quot;http://www.w3.org/2001/XMLSchema-instance&quot; xmlns:xsd=&quot;http://www.w3.org/2001/XMLSchema&quot;&gt;&#10;  &lt;GuideLines /&gt;&#10;  &lt;SubGrids&gt;&#10;    &lt;SubGrid&gt;&#10;      &lt;Left&gt;42.5196838&lt;/Left&gt;&#10;      &lt;Top&gt;42.5196838&lt;/Top&gt;&#10;      &lt;Width&gt;59.92126&lt;/Width&gt;&#10;      &lt;Height&gt;454.960632&lt;/Height&gt;&#10;    &lt;/SubGrid&gt;&#10;    &lt;SubGrid&gt;&#10;      &lt;Left&gt;102.440948&lt;/Left&gt;&#10;      &lt;Top&gt;42.5196838&lt;/Top&gt;&#10;      &lt;Width&gt;14.1732283&lt;/Width&gt;&#10;      &lt;Height&gt;454.960632&lt;/Height&gt;&#10;    &lt;/SubGrid&gt;&#10;    &lt;SubGrid&gt;&#10;      &lt;Left&gt;116.614174&lt;/Left&gt;&#10;      &lt;Top&gt;42.5196838&lt;/Top&gt;&#10;      &lt;Width&gt;59.92126&lt;/Width&gt;&#10;      &lt;Height&gt;454.960632&lt;/Height&gt;&#10;    &lt;/SubGrid&gt;&#10;    &lt;SubGrid&gt;&#10;      &lt;Left&gt;176.535431&lt;/Left&gt;&#10;      &lt;Top&gt;42.5196838&lt;/Top&gt;&#10;      &lt;Width&gt;14.1732283&lt;/Width&gt;&#10;      &lt;Height&gt;454.960632&lt;/Height&gt;&#10;    &lt;/SubGrid&gt;&#10;    &lt;SubGrid&gt;&#10;      &lt;Left&gt;190.708664&lt;/Left&gt;&#10;      &lt;Top&gt;42.5196838&lt;/Top&gt;&#10;      &lt;Width&gt;59.92126&lt;/Width&gt;&#10;      &lt;Height&gt;454.960632&lt;/Height&gt;&#10;    &lt;/SubGrid&gt;&#10;    &lt;SubGrid&gt;&#10;      &lt;Left&gt;250.629929&lt;/Left&gt;&#10;      &lt;Top&gt;42.5196838&lt;/Top&gt;&#10;      &lt;Width&gt;14.1732283&lt;/Width&gt;&#10;      &lt;Height&gt;454.960632&lt;/Height&gt;&#10;    &lt;/SubGrid&gt;&#10;    &lt;SubGrid&gt;&#10;      &lt;Left&gt;264.803162&lt;/Left&gt;&#10;      &lt;Top&gt;42.5196838&lt;/Top&gt;&#10;      &lt;Width&gt;59.92126&lt;/Width&gt;&#10;      &lt;Height&gt;454.960632&lt;/Height&gt;&#10;    &lt;/SubGrid&gt;&#10;    &lt;SubGrid&gt;&#10;      &lt;Left&gt;324.7244&lt;/Left&gt;&#10;      &lt;Top&gt;42.5196838&lt;/Top&gt;&#10;      &lt;Width&gt;14.1732283&lt;/Width&gt;&#10;      &lt;Height&gt;454.960632&lt;/Height&gt;&#10;    &lt;/SubGrid&gt;&#10;    &lt;SubGrid&gt;&#10;      &lt;Left&gt;338.897644&lt;/Left&gt;&#10;      &lt;Top&gt;42.5196838&lt;/Top&gt;&#10;      &lt;Width&gt;59.92126&lt;/Width&gt;&#10;      &lt;Height&gt;454.960632&lt;/Height&gt;&#10;    &lt;/SubGrid&gt;&#10;    &lt;SubGrid&gt;&#10;      &lt;Left&gt;398.8189&lt;/Left&gt;&#10;      &lt;Top&gt;42.5196838&lt;/Top&gt;&#10;      &lt;Width&gt;14.1732283&lt;/Width&gt;&#10;      &lt;Height&gt;454.960632&lt;/Height&gt;&#10;    &lt;/SubGrid&gt;&#10;    &lt;SubGrid&gt;&#10;      &lt;Left&gt;412.992126&lt;/Left&gt;&#10;      &lt;Top&gt;42.5196838&lt;/Top&gt;&#10;      &lt;Width&gt;59.92126&lt;/Width&gt;&#10;      &lt;Height&gt;454.960632&lt;/Height&gt;&#10;    &lt;/SubGrid&gt;&#10;    &lt;SubGrid&gt;&#10;      &lt;Left&gt;472.9134&lt;/Left&gt;&#10;      &lt;Top&gt;42.5196838&lt;/Top&gt;&#10;      &lt;Width&gt;14.1732283&lt;/Width&gt;&#10;      &lt;Height&gt;454.960632&lt;/Height&gt;&#10;    &lt;/SubGrid&gt;&#10;    &lt;SubGrid&gt;&#10;      &lt;Left&gt;487.0866&lt;/Left&gt;&#10;      &lt;Top&gt;42.5196838&lt;/Top&gt;&#10;      &lt;Width&gt;59.92126&lt;/Width&gt;&#10;      &lt;Height&gt;454.960632&lt;/Height&gt;&#10;    &lt;/SubGrid&gt;&#10;    &lt;SubGrid&gt;&#10;      &lt;Left&gt;547.0079&lt;/Left&gt;&#10;      &lt;Top&gt;42.5196838&lt;/Top&gt;&#10;      &lt;Width&gt;14.1732283&lt;/Width&gt;&#10;      &lt;Height&gt;454.960632&lt;/Height&gt;&#10;    &lt;/SubGrid&gt;&#10;    &lt;SubGrid&gt;&#10;      &lt;Left&gt;561.1811&lt;/Left&gt;&#10;      &lt;Top&gt;42.5196838&lt;/Top&gt;&#10;      &lt;Width&gt;59.92126&lt;/Width&gt;&#10;      &lt;Height&gt;454.960632&lt;/Height&gt;&#10;    &lt;/SubGrid&gt;&#10;    &lt;SubGrid&gt;&#10;      &lt;Left&gt;621.102356&lt;/Left&gt;&#10;      &lt;Top&gt;42.5196838&lt;/Top&gt;&#10;      &lt;Width&gt;14.1732283&lt;/Width&gt;&#10;      &lt;Height&gt;454.960632&lt;/Height&gt;&#10;    &lt;/SubGrid&gt;&#10;    &lt;SubGrid&gt;&#10;      &lt;Left&gt;635.2756&lt;/Left&gt;&#10;      &lt;Top&gt;42.5196838&lt;/Top&gt;&#10;      &lt;Width&gt;59.92126&lt;/Width&gt;&#10;      &lt;Height&gt;454.960632&lt;/Height&gt;&#10;    &lt;/SubGrid&gt;&#10;    &lt;SubGrid&gt;&#10;      &lt;Left&gt;695.196838&lt;/Left&gt;&#10;      &lt;Top&gt;42.5196838&lt;/Top&gt;&#10;      &lt;Width&gt;14.1732283&lt;/Width&gt;&#10;      &lt;Height&gt;454.960632&lt;/Height&gt;&#10;    &lt;/SubGrid&gt;&#10;    &lt;SubGrid&gt;&#10;      &lt;Left&gt;709.370056&lt;/Left&gt;&#10;      &lt;Top&gt;42.5196838&lt;/Top&gt;&#10;      &lt;Width&gt;59.92126&lt;/Width&gt;&#10;      &lt;Height&gt;454.960632&lt;/Height&gt;&#10;    &lt;/SubGrid&gt;&#10;    &lt;SubGrid&gt;&#10;      &lt;Left&gt;769.2913&lt;/Left&gt;&#10;      &lt;Top&gt;42.5196838&lt;/Top&gt;&#10;      &lt;Width&gt;14.1732283&lt;/Width&gt;&#10;      &lt;Height&gt;454.960632&lt;/Height&gt;&#10;    &lt;/SubGrid&gt;&#10;    &lt;SubGrid&gt;&#10;      &lt;Left&gt;783.464539&lt;/Left&gt;&#10;      &lt;Top&gt;42.5196838&lt;/Top&gt;&#10;      &lt;Width&gt;59.92126&lt;/Width&gt;&#10;      &lt;Height&gt;454.960632&lt;/Height&gt;&#10;    &lt;/SubGrid&gt;&#10;    &lt;SubGrid&gt;&#10;      &lt;Left&gt;843.3858&lt;/Left&gt;&#10;      &lt;Top&gt;42.5196838&lt;/Top&gt;&#10;      &lt;Width&gt;14.1732283&lt;/Width&gt;&#10;      &lt;Height&gt;454.960632&lt;/Height&gt;&#10;    &lt;/SubGrid&gt;&#10;    &lt;SubGrid&gt;&#10;      &lt;Left&gt;857.5591&lt;/Left&gt;&#10;      &lt;Top&gt;42.5196838&lt;/Top&gt;&#10;      &lt;Width&gt;59.92126&lt;/Width&gt;&#10;      &lt;Height&gt;454.960632&lt;/Height&gt;&#10;    &lt;/SubGrid&gt;&#10;  &lt;/SubGrids&gt;&#10;  &lt;WorkArea&gt;&#10;    &lt;Top&gt;42.5196838&lt;/Top&gt;&#10;    &lt;Left&gt;42.5196838&lt;/Left&gt;&#10;    &lt;Width&gt;874.960632&lt;/Width&gt;&#10;    &lt;Height&gt;454.960632&lt;/Height&gt;&#10;  &lt;/WorkArea&gt;&#10;  &lt;AspectW&gt;16&lt;/AspectW&gt;&#10;  &lt;AspectH&gt;9&lt;/AspectH&gt;&#10;  &lt;Width&gt;960&lt;/Width&gt;&#10;  &lt;Height&gt;540&lt;/Height&gt;&#10;  &lt;HGap&gt;10&lt;/HGap&gt;&#10;  &lt;VGap&gt;10&lt;/VGap&gt;&#10;  &lt;OfficeVersion&gt;160&lt;/OfficeVersion&gt;&#10;&lt;/GridTheme&gt;" hidden="1">
            <a:extLst>
              <a:ext uri="{FF2B5EF4-FFF2-40B4-BE49-F238E27FC236}">
                <a16:creationId xmlns:a16="http://schemas.microsoft.com/office/drawing/2014/main" id="{ED748E80-F46F-4528-957A-A7F56A63D491}"/>
              </a:ext>
            </a:extLst>
          </p:cNvPr>
          <p:cNvSpPr/>
          <p:nvPr userDrawn="1"/>
        </p:nvSpPr>
        <p:spPr>
          <a:xfrm>
            <a:off x="540000" y="540000"/>
            <a:ext cx="11112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5" name="Rectangle 4" hidden="1">
            <a:extLst>
              <a:ext uri="{FF2B5EF4-FFF2-40B4-BE49-F238E27FC236}">
                <a16:creationId xmlns:a16="http://schemas.microsoft.com/office/drawing/2014/main" id="{FEAF213B-2A79-42DE-AE29-1D26C07EAE61}"/>
              </a:ext>
            </a:extLst>
          </p:cNvPr>
          <p:cNvSpPr/>
          <p:nvPr userDrawn="1">
            <p:custDataLst>
              <p:tags r:id="rId24"/>
            </p:custDataLst>
          </p:nvPr>
        </p:nvSpPr>
        <p:spPr>
          <a:xfrm>
            <a:off x="540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6" name="Rectangle 5" hidden="1">
            <a:extLst>
              <a:ext uri="{FF2B5EF4-FFF2-40B4-BE49-F238E27FC236}">
                <a16:creationId xmlns:a16="http://schemas.microsoft.com/office/drawing/2014/main" id="{0B51D7DA-D9B2-4810-8108-6CE48E951B36}"/>
              </a:ext>
            </a:extLst>
          </p:cNvPr>
          <p:cNvSpPr/>
          <p:nvPr userDrawn="1">
            <p:custDataLst>
              <p:tags r:id="rId25"/>
            </p:custDataLst>
          </p:nvPr>
        </p:nvSpPr>
        <p:spPr>
          <a:xfrm>
            <a:off x="1301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0" name="Rectangle 9" hidden="1">
            <a:extLst>
              <a:ext uri="{FF2B5EF4-FFF2-40B4-BE49-F238E27FC236}">
                <a16:creationId xmlns:a16="http://schemas.microsoft.com/office/drawing/2014/main" id="{3331ADC2-DBB9-4A33-8095-DCABB46A3267}"/>
              </a:ext>
            </a:extLst>
          </p:cNvPr>
          <p:cNvSpPr/>
          <p:nvPr userDrawn="1">
            <p:custDataLst>
              <p:tags r:id="rId26"/>
            </p:custDataLst>
          </p:nvPr>
        </p:nvSpPr>
        <p:spPr>
          <a:xfrm>
            <a:off x="1481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1" name="Rectangle 10" hidden="1">
            <a:extLst>
              <a:ext uri="{FF2B5EF4-FFF2-40B4-BE49-F238E27FC236}">
                <a16:creationId xmlns:a16="http://schemas.microsoft.com/office/drawing/2014/main" id="{C7692F4E-6F2E-45C1-97FE-CFB049548DA9}"/>
              </a:ext>
            </a:extLst>
          </p:cNvPr>
          <p:cNvSpPr/>
          <p:nvPr userDrawn="1">
            <p:custDataLst>
              <p:tags r:id="rId27"/>
            </p:custDataLst>
          </p:nvPr>
        </p:nvSpPr>
        <p:spPr>
          <a:xfrm>
            <a:off x="2242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2" name="Rectangle 11" hidden="1">
            <a:extLst>
              <a:ext uri="{FF2B5EF4-FFF2-40B4-BE49-F238E27FC236}">
                <a16:creationId xmlns:a16="http://schemas.microsoft.com/office/drawing/2014/main" id="{3987C271-D458-4394-9857-828BF4939AE9}"/>
              </a:ext>
            </a:extLst>
          </p:cNvPr>
          <p:cNvSpPr/>
          <p:nvPr userDrawn="1">
            <p:custDataLst>
              <p:tags r:id="rId28"/>
            </p:custDataLst>
          </p:nvPr>
        </p:nvSpPr>
        <p:spPr>
          <a:xfrm>
            <a:off x="2422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3" name="Rectangle 12" hidden="1">
            <a:extLst>
              <a:ext uri="{FF2B5EF4-FFF2-40B4-BE49-F238E27FC236}">
                <a16:creationId xmlns:a16="http://schemas.microsoft.com/office/drawing/2014/main" id="{5E8D8732-3C5C-474F-977C-151E34EF3F60}"/>
              </a:ext>
            </a:extLst>
          </p:cNvPr>
          <p:cNvSpPr/>
          <p:nvPr userDrawn="1">
            <p:custDataLst>
              <p:tags r:id="rId29"/>
            </p:custDataLst>
          </p:nvPr>
        </p:nvSpPr>
        <p:spPr>
          <a:xfrm>
            <a:off x="3183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4" name="Rectangle 13" hidden="1">
            <a:extLst>
              <a:ext uri="{FF2B5EF4-FFF2-40B4-BE49-F238E27FC236}">
                <a16:creationId xmlns:a16="http://schemas.microsoft.com/office/drawing/2014/main" id="{5E9C0C79-1F64-4FBE-95D2-8FA6C28F83FB}"/>
              </a:ext>
            </a:extLst>
          </p:cNvPr>
          <p:cNvSpPr/>
          <p:nvPr userDrawn="1">
            <p:custDataLst>
              <p:tags r:id="rId30"/>
            </p:custDataLst>
          </p:nvPr>
        </p:nvSpPr>
        <p:spPr>
          <a:xfrm>
            <a:off x="3363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5" name="Rectangle 14" hidden="1">
            <a:extLst>
              <a:ext uri="{FF2B5EF4-FFF2-40B4-BE49-F238E27FC236}">
                <a16:creationId xmlns:a16="http://schemas.microsoft.com/office/drawing/2014/main" id="{D7CDAB20-325D-4818-95FE-5C16CD03FA66}"/>
              </a:ext>
            </a:extLst>
          </p:cNvPr>
          <p:cNvSpPr/>
          <p:nvPr userDrawn="1">
            <p:custDataLst>
              <p:tags r:id="rId31"/>
            </p:custDataLst>
          </p:nvPr>
        </p:nvSpPr>
        <p:spPr>
          <a:xfrm>
            <a:off x="4124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6" name="Rectangle 15" hidden="1">
            <a:extLst>
              <a:ext uri="{FF2B5EF4-FFF2-40B4-BE49-F238E27FC236}">
                <a16:creationId xmlns:a16="http://schemas.microsoft.com/office/drawing/2014/main" id="{4D47783C-2DDF-4B7C-8394-6893B8079854}"/>
              </a:ext>
            </a:extLst>
          </p:cNvPr>
          <p:cNvSpPr/>
          <p:nvPr userDrawn="1">
            <p:custDataLst>
              <p:tags r:id="rId32"/>
            </p:custDataLst>
          </p:nvPr>
        </p:nvSpPr>
        <p:spPr>
          <a:xfrm>
            <a:off x="4304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7" name="Rectangle 16" hidden="1">
            <a:extLst>
              <a:ext uri="{FF2B5EF4-FFF2-40B4-BE49-F238E27FC236}">
                <a16:creationId xmlns:a16="http://schemas.microsoft.com/office/drawing/2014/main" id="{76753E7A-60AA-4F3D-BBB8-C18149902208}"/>
              </a:ext>
            </a:extLst>
          </p:cNvPr>
          <p:cNvSpPr/>
          <p:nvPr userDrawn="1">
            <p:custDataLst>
              <p:tags r:id="rId33"/>
            </p:custDataLst>
          </p:nvPr>
        </p:nvSpPr>
        <p:spPr>
          <a:xfrm>
            <a:off x="5065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8" name="Rectangle 17" hidden="1">
            <a:extLst>
              <a:ext uri="{FF2B5EF4-FFF2-40B4-BE49-F238E27FC236}">
                <a16:creationId xmlns:a16="http://schemas.microsoft.com/office/drawing/2014/main" id="{016433B8-D6EE-4D49-87AF-9C3F1C345EF5}"/>
              </a:ext>
            </a:extLst>
          </p:cNvPr>
          <p:cNvSpPr/>
          <p:nvPr userDrawn="1">
            <p:custDataLst>
              <p:tags r:id="rId34"/>
            </p:custDataLst>
          </p:nvPr>
        </p:nvSpPr>
        <p:spPr>
          <a:xfrm>
            <a:off x="5245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19" name="Rectangle 18" hidden="1">
            <a:extLst>
              <a:ext uri="{FF2B5EF4-FFF2-40B4-BE49-F238E27FC236}">
                <a16:creationId xmlns:a16="http://schemas.microsoft.com/office/drawing/2014/main" id="{58DB2EC7-F31A-4FD2-A0E1-7DB5080FD352}"/>
              </a:ext>
            </a:extLst>
          </p:cNvPr>
          <p:cNvSpPr/>
          <p:nvPr userDrawn="1">
            <p:custDataLst>
              <p:tags r:id="rId35"/>
            </p:custDataLst>
          </p:nvPr>
        </p:nvSpPr>
        <p:spPr>
          <a:xfrm>
            <a:off x="6006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0" name="Rectangle 19" hidden="1">
            <a:extLst>
              <a:ext uri="{FF2B5EF4-FFF2-40B4-BE49-F238E27FC236}">
                <a16:creationId xmlns:a16="http://schemas.microsoft.com/office/drawing/2014/main" id="{9971425F-1819-4725-834C-94F8433D23BE}"/>
              </a:ext>
            </a:extLst>
          </p:cNvPr>
          <p:cNvSpPr/>
          <p:nvPr userDrawn="1">
            <p:custDataLst>
              <p:tags r:id="rId36"/>
            </p:custDataLst>
          </p:nvPr>
        </p:nvSpPr>
        <p:spPr>
          <a:xfrm>
            <a:off x="6186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1" name="Rectangle 20" hidden="1">
            <a:extLst>
              <a:ext uri="{FF2B5EF4-FFF2-40B4-BE49-F238E27FC236}">
                <a16:creationId xmlns:a16="http://schemas.microsoft.com/office/drawing/2014/main" id="{23E81C79-D36C-4425-8493-E95369EB4FAE}"/>
              </a:ext>
            </a:extLst>
          </p:cNvPr>
          <p:cNvSpPr/>
          <p:nvPr userDrawn="1">
            <p:custDataLst>
              <p:tags r:id="rId37"/>
            </p:custDataLst>
          </p:nvPr>
        </p:nvSpPr>
        <p:spPr>
          <a:xfrm>
            <a:off x="6947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2" name="Rectangle 21" hidden="1">
            <a:extLst>
              <a:ext uri="{FF2B5EF4-FFF2-40B4-BE49-F238E27FC236}">
                <a16:creationId xmlns:a16="http://schemas.microsoft.com/office/drawing/2014/main" id="{8538E3BE-A1BB-49D8-AD08-AF1E172B9B90}"/>
              </a:ext>
            </a:extLst>
          </p:cNvPr>
          <p:cNvSpPr/>
          <p:nvPr userDrawn="1">
            <p:custDataLst>
              <p:tags r:id="rId38"/>
            </p:custDataLst>
          </p:nvPr>
        </p:nvSpPr>
        <p:spPr>
          <a:xfrm>
            <a:off x="7127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3" name="Rectangle 22" hidden="1">
            <a:extLst>
              <a:ext uri="{FF2B5EF4-FFF2-40B4-BE49-F238E27FC236}">
                <a16:creationId xmlns:a16="http://schemas.microsoft.com/office/drawing/2014/main" id="{33F4B3EE-A1C4-45E4-85FF-9D0C6F680151}"/>
              </a:ext>
            </a:extLst>
          </p:cNvPr>
          <p:cNvSpPr/>
          <p:nvPr userDrawn="1">
            <p:custDataLst>
              <p:tags r:id="rId39"/>
            </p:custDataLst>
          </p:nvPr>
        </p:nvSpPr>
        <p:spPr>
          <a:xfrm>
            <a:off x="7888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4" name="Rectangle 23" hidden="1">
            <a:extLst>
              <a:ext uri="{FF2B5EF4-FFF2-40B4-BE49-F238E27FC236}">
                <a16:creationId xmlns:a16="http://schemas.microsoft.com/office/drawing/2014/main" id="{519EBA97-9416-4F7B-99A8-844A136C690B}"/>
              </a:ext>
            </a:extLst>
          </p:cNvPr>
          <p:cNvSpPr/>
          <p:nvPr userDrawn="1">
            <p:custDataLst>
              <p:tags r:id="rId40"/>
            </p:custDataLst>
          </p:nvPr>
        </p:nvSpPr>
        <p:spPr>
          <a:xfrm>
            <a:off x="8068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5" name="Rectangle 24" hidden="1">
            <a:extLst>
              <a:ext uri="{FF2B5EF4-FFF2-40B4-BE49-F238E27FC236}">
                <a16:creationId xmlns:a16="http://schemas.microsoft.com/office/drawing/2014/main" id="{4CAD8C2D-1685-42A0-8A3D-C2F72DE11A96}"/>
              </a:ext>
            </a:extLst>
          </p:cNvPr>
          <p:cNvSpPr/>
          <p:nvPr userDrawn="1">
            <p:custDataLst>
              <p:tags r:id="rId41"/>
            </p:custDataLst>
          </p:nvPr>
        </p:nvSpPr>
        <p:spPr>
          <a:xfrm>
            <a:off x="8829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6" name="Rectangle 25" hidden="1">
            <a:extLst>
              <a:ext uri="{FF2B5EF4-FFF2-40B4-BE49-F238E27FC236}">
                <a16:creationId xmlns:a16="http://schemas.microsoft.com/office/drawing/2014/main" id="{CC54F9ED-5CA5-48E5-BA17-00D639DE7D04}"/>
              </a:ext>
            </a:extLst>
          </p:cNvPr>
          <p:cNvSpPr/>
          <p:nvPr userDrawn="1">
            <p:custDataLst>
              <p:tags r:id="rId42"/>
            </p:custDataLst>
          </p:nvPr>
        </p:nvSpPr>
        <p:spPr>
          <a:xfrm>
            <a:off x="9009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7" name="Rectangle 26" hidden="1">
            <a:extLst>
              <a:ext uri="{FF2B5EF4-FFF2-40B4-BE49-F238E27FC236}">
                <a16:creationId xmlns:a16="http://schemas.microsoft.com/office/drawing/2014/main" id="{E6663F8D-02BD-4C9C-9559-B1BEFC0A61EF}"/>
              </a:ext>
            </a:extLst>
          </p:cNvPr>
          <p:cNvSpPr/>
          <p:nvPr userDrawn="1">
            <p:custDataLst>
              <p:tags r:id="rId43"/>
            </p:custDataLst>
          </p:nvPr>
        </p:nvSpPr>
        <p:spPr>
          <a:xfrm>
            <a:off x="9770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8" name="Rectangle 27" hidden="1">
            <a:extLst>
              <a:ext uri="{FF2B5EF4-FFF2-40B4-BE49-F238E27FC236}">
                <a16:creationId xmlns:a16="http://schemas.microsoft.com/office/drawing/2014/main" id="{9655329A-BBF1-4145-8C12-9AECCECA4949}"/>
              </a:ext>
            </a:extLst>
          </p:cNvPr>
          <p:cNvSpPr/>
          <p:nvPr userDrawn="1">
            <p:custDataLst>
              <p:tags r:id="rId44"/>
            </p:custDataLst>
          </p:nvPr>
        </p:nvSpPr>
        <p:spPr>
          <a:xfrm>
            <a:off x="9950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29" name="Rectangle 28" hidden="1">
            <a:extLst>
              <a:ext uri="{FF2B5EF4-FFF2-40B4-BE49-F238E27FC236}">
                <a16:creationId xmlns:a16="http://schemas.microsoft.com/office/drawing/2014/main" id="{0A88EE4E-EE84-460E-B3E4-8A3141D3A01B}"/>
              </a:ext>
            </a:extLst>
          </p:cNvPr>
          <p:cNvSpPr/>
          <p:nvPr userDrawn="1">
            <p:custDataLst>
              <p:tags r:id="rId45"/>
            </p:custDataLst>
          </p:nvPr>
        </p:nvSpPr>
        <p:spPr>
          <a:xfrm>
            <a:off x="10711000" y="540000"/>
            <a:ext cx="180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sp>
        <p:nvSpPr>
          <p:cNvPr id="30" name="Rectangle 29" hidden="1">
            <a:extLst>
              <a:ext uri="{FF2B5EF4-FFF2-40B4-BE49-F238E27FC236}">
                <a16:creationId xmlns:a16="http://schemas.microsoft.com/office/drawing/2014/main" id="{7D13E09F-D71A-46BA-BBC9-4DF12116CF42}"/>
              </a:ext>
            </a:extLst>
          </p:cNvPr>
          <p:cNvSpPr/>
          <p:nvPr userDrawn="1">
            <p:custDataLst>
              <p:tags r:id="rId46"/>
            </p:custDataLst>
          </p:nvPr>
        </p:nvSpPr>
        <p:spPr>
          <a:xfrm>
            <a:off x="10891000" y="540000"/>
            <a:ext cx="761000" cy="5778000"/>
          </a:xfrm>
          <a:prstGeom prst="rect">
            <a:avLst/>
          </a:prstGeom>
          <a:solidFill>
            <a:srgbClr val="EAEAEA">
              <a:alpha val="50000"/>
            </a:srgbClr>
          </a:solidFill>
          <a:ln w="12700" cap="flat" cmpd="sng" algn="ctr">
            <a:solidFill>
              <a:schemeClr val="accent1">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endParaRPr lang="en-GB" sz="2000" noProof="0" dirty="0" err="1"/>
          </a:p>
        </p:txBody>
      </p:sp>
      <p:pic>
        <p:nvPicPr>
          <p:cNvPr id="32" name="Imagen 31" descr="Imagen que contiene dibujo&#10;&#10;Descripción generada automáticamente">
            <a:extLst>
              <a:ext uri="{FF2B5EF4-FFF2-40B4-BE49-F238E27FC236}">
                <a16:creationId xmlns:a16="http://schemas.microsoft.com/office/drawing/2014/main" id="{5ACFF133-62F0-E77F-834A-E2F2C05927C4}"/>
              </a:ext>
            </a:extLst>
          </p:cNvPr>
          <p:cNvPicPr>
            <a:picLocks noChangeAspect="1"/>
          </p:cNvPicPr>
          <p:nvPr userDrawn="1"/>
        </p:nvPicPr>
        <p:blipFill>
          <a:blip r:embed="rId47">
            <a:extLst>
              <a:ext uri="{28A0092B-C50C-407E-A947-70E740481C1C}">
                <a14:useLocalDpi xmlns:a14="http://schemas.microsoft.com/office/drawing/2010/main" val="0"/>
              </a:ext>
            </a:extLst>
          </a:blip>
          <a:stretch>
            <a:fillRect/>
          </a:stretch>
        </p:blipFill>
        <p:spPr>
          <a:xfrm>
            <a:off x="10530503" y="5944754"/>
            <a:ext cx="1120159" cy="377728"/>
          </a:xfrm>
          <a:prstGeom prst="rect">
            <a:avLst/>
          </a:prstGeom>
        </p:spPr>
      </p:pic>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29" r:id="rId1"/>
    <p:sldLayoutId id="2147483771" r:id="rId2"/>
    <p:sldLayoutId id="2147483772" r:id="rId3"/>
    <p:sldLayoutId id="2147483737" r:id="rId4"/>
    <p:sldLayoutId id="2147483731" r:id="rId5"/>
    <p:sldLayoutId id="2147483732" r:id="rId6"/>
    <p:sldLayoutId id="2147483782" r:id="rId7"/>
    <p:sldLayoutId id="2147483755" r:id="rId8"/>
    <p:sldLayoutId id="2147483776" r:id="rId9"/>
    <p:sldLayoutId id="2147483781" r:id="rId10"/>
    <p:sldLayoutId id="2147483768" r:id="rId11"/>
    <p:sldLayoutId id="2147483774" r:id="rId12"/>
    <p:sldLayoutId id="2147483757" r:id="rId13"/>
    <p:sldLayoutId id="2147483773" r:id="rId14"/>
    <p:sldLayoutId id="2147483775" r:id="rId15"/>
    <p:sldLayoutId id="2147483777" r:id="rId16"/>
    <p:sldLayoutId id="2147483778" r:id="rId17"/>
    <p:sldLayoutId id="2147483779" r:id="rId18"/>
    <p:sldLayoutId id="2147483780" r:id="rId19"/>
    <p:sldLayoutId id="2147483743" r:id="rId20"/>
    <p:sldLayoutId id="2147483744" r:id="rId21"/>
    <p:sldLayoutId id="2147483760" r:id="rId22"/>
  </p:sldLayoutIdLst>
  <p:hf hdr="0" dt="0"/>
  <p:txStyles>
    <p:titleStyle>
      <a:lvl1pPr algn="l" defTabSz="914400" rtl="0" eaLnBrk="1" latinLnBrk="0" hangingPunct="1">
        <a:lnSpc>
          <a:spcPct val="83000"/>
        </a:lnSpc>
        <a:spcBef>
          <a:spcPct val="0"/>
        </a:spcBef>
        <a:buNone/>
        <a:defRPr sz="4000" kern="1200">
          <a:solidFill>
            <a:schemeClr val="tx1"/>
          </a:solidFill>
          <a:latin typeface="+mj-lt"/>
          <a:ea typeface="+mj-ea"/>
          <a:cs typeface="+mj-cs"/>
        </a:defRPr>
      </a:lvl1pPr>
    </p:titleStyle>
    <p:bodyStyle>
      <a:lvl1pPr marL="216000" indent="-216000" algn="l" defTabSz="914400" rtl="0" eaLnBrk="1" latinLnBrk="0" hangingPunct="1">
        <a:lnSpc>
          <a:spcPct val="100000"/>
        </a:lnSpc>
        <a:spcBef>
          <a:spcPts val="600"/>
        </a:spcBef>
        <a:spcAft>
          <a:spcPts val="0"/>
        </a:spcAft>
        <a:buFont typeface="Wingdings" panose="05000000000000000000" pitchFamily="2" charset="2"/>
        <a:buChar char="§"/>
        <a:defRPr sz="1600" kern="1200">
          <a:solidFill>
            <a:schemeClr val="tx1"/>
          </a:solidFill>
          <a:latin typeface="+mn-lt"/>
          <a:ea typeface="+mn-ea"/>
          <a:cs typeface="+mn-cs"/>
        </a:defRPr>
      </a:lvl1pPr>
      <a:lvl2pPr marL="432000" indent="-216000" algn="l" defTabSz="914400" rtl="0" eaLnBrk="1" latinLnBrk="0" hangingPunct="1">
        <a:lnSpc>
          <a:spcPct val="100000"/>
        </a:lnSpc>
        <a:spcBef>
          <a:spcPts val="600"/>
        </a:spcBef>
        <a:spcAft>
          <a:spcPts val="0"/>
        </a:spcAft>
        <a:buFont typeface="Wingdings" panose="05000000000000000000" pitchFamily="2" charset="2"/>
        <a:buChar char="§"/>
        <a:defRPr sz="1400" kern="1200">
          <a:solidFill>
            <a:schemeClr val="tx1"/>
          </a:solidFill>
          <a:latin typeface="+mn-lt"/>
          <a:ea typeface="+mn-ea"/>
          <a:cs typeface="+mn-cs"/>
        </a:defRPr>
      </a:lvl2pPr>
      <a:lvl3pPr marL="648000" indent="-216000" algn="l" defTabSz="914400" rtl="0" eaLnBrk="1" latinLnBrk="0" hangingPunct="1">
        <a:lnSpc>
          <a:spcPct val="100000"/>
        </a:lnSpc>
        <a:spcBef>
          <a:spcPts val="600"/>
        </a:spcBef>
        <a:spcAft>
          <a:spcPts val="0"/>
        </a:spcAft>
        <a:buFont typeface="Wingdings" panose="05000000000000000000" pitchFamily="2" charset="2"/>
        <a:buChar char="§"/>
        <a:defRPr sz="1200" kern="1200">
          <a:solidFill>
            <a:schemeClr val="tx1"/>
          </a:solidFill>
          <a:latin typeface="+mn-lt"/>
          <a:ea typeface="+mn-ea"/>
          <a:cs typeface="+mn-cs"/>
        </a:defRPr>
      </a:lvl3pPr>
      <a:lvl4pPr marL="0" indent="0" algn="l" defTabSz="914400" rtl="0" eaLnBrk="1" latinLnBrk="0" hangingPunct="1">
        <a:lnSpc>
          <a:spcPct val="100000"/>
        </a:lnSpc>
        <a:spcBef>
          <a:spcPts val="600"/>
        </a:spcBef>
        <a:spcAft>
          <a:spcPts val="0"/>
        </a:spcAft>
        <a:buFont typeface="Arial" panose="020B0604020202020204" pitchFamily="34" charset="0"/>
        <a:buChar char="​"/>
        <a:defRPr sz="1600" b="1" kern="1200">
          <a:solidFill>
            <a:schemeClr val="tx1"/>
          </a:solidFill>
          <a:latin typeface="+mn-lt"/>
          <a:ea typeface="Roboto" panose="02000000000000000000" pitchFamily="2" charset="0"/>
          <a:cs typeface="+mn-cs"/>
        </a:defRPr>
      </a:lvl4pPr>
      <a:lvl5pPr marL="0" indent="0" algn="l" defTabSz="914400" rtl="0" eaLnBrk="1" latinLnBrk="0" hangingPunct="1">
        <a:lnSpc>
          <a:spcPct val="100000"/>
        </a:lnSpc>
        <a:spcBef>
          <a:spcPts val="600"/>
        </a:spcBef>
        <a:spcAft>
          <a:spcPts val="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000" b="1" kern="1200">
          <a:solidFill>
            <a:schemeClr val="tx1"/>
          </a:solidFill>
          <a:latin typeface="+mn-lt"/>
          <a:ea typeface="+mn-ea"/>
          <a:cs typeface="+mn-cs"/>
        </a:defRPr>
      </a:lvl6pPr>
      <a:lvl7pPr marL="0" indent="0" algn="l" defTabSz="914400" rtl="0" eaLnBrk="1" latinLnBrk="0" hangingPunct="1">
        <a:lnSpc>
          <a:spcPct val="100000"/>
        </a:lnSpc>
        <a:spcBef>
          <a:spcPts val="600"/>
        </a:spcBef>
        <a:spcAft>
          <a:spcPts val="0"/>
        </a:spcAft>
        <a:buFont typeface="Arial" panose="020B0604020202020204" pitchFamily="34" charset="0"/>
        <a:buChar char="​"/>
        <a:defRPr sz="1000" b="0" kern="1200" baseline="0">
          <a:solidFill>
            <a:schemeClr val="tx1"/>
          </a:solidFill>
          <a:latin typeface="+mn-lt"/>
          <a:ea typeface="+mn-ea"/>
          <a:cs typeface="+mn-cs"/>
        </a:defRPr>
      </a:lvl7pPr>
      <a:lvl8pPr marL="216000" indent="-216000" algn="l" defTabSz="914400" rtl="0" eaLnBrk="1" latinLnBrk="0" hangingPunct="1">
        <a:lnSpc>
          <a:spcPct val="100000"/>
        </a:lnSpc>
        <a:spcBef>
          <a:spcPts val="600"/>
        </a:spcBef>
        <a:spcAft>
          <a:spcPts val="0"/>
        </a:spcAft>
        <a:buFont typeface="+mj-lt"/>
        <a:buAutoNum type="alphaUcPeriod"/>
        <a:defRPr sz="1000" kern="1200">
          <a:solidFill>
            <a:schemeClr val="tx1"/>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3600" kern="1200" baseline="0">
          <a:solidFill>
            <a:schemeClr val="tx1"/>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819" userDrawn="1">
          <p15:clr>
            <a:srgbClr val="F26B43"/>
          </p15:clr>
        </p15:guide>
        <p15:guide id="3" orient="horz" pos="340" userDrawn="1">
          <p15:clr>
            <a:srgbClr val="F26B43"/>
          </p15:clr>
        </p15:guide>
        <p15:guide id="4" orient="horz" pos="3979" userDrawn="1">
          <p15:clr>
            <a:srgbClr val="F26B43"/>
          </p15:clr>
        </p15:guide>
        <p15:guide id="5" pos="932" userDrawn="1">
          <p15:clr>
            <a:srgbClr val="F26B43"/>
          </p15:clr>
        </p15:guide>
        <p15:guide id="6" pos="1412" userDrawn="1">
          <p15:clr>
            <a:srgbClr val="F26B43"/>
          </p15:clr>
        </p15:guide>
        <p15:guide id="7" pos="1525" userDrawn="1">
          <p15:clr>
            <a:srgbClr val="F26B43"/>
          </p15:clr>
        </p15:guide>
        <p15:guide id="8" pos="2005" userDrawn="1">
          <p15:clr>
            <a:srgbClr val="F26B43"/>
          </p15:clr>
        </p15:guide>
        <p15:guide id="9" pos="2118" userDrawn="1">
          <p15:clr>
            <a:srgbClr val="F26B43"/>
          </p15:clr>
        </p15:guide>
        <p15:guide id="10" pos="2597" userDrawn="1">
          <p15:clr>
            <a:srgbClr val="F26B43"/>
          </p15:clr>
        </p15:guide>
        <p15:guide id="11" pos="2711" userDrawn="1">
          <p15:clr>
            <a:srgbClr val="F26B43"/>
          </p15:clr>
        </p15:guide>
        <p15:guide id="12" pos="3190" userDrawn="1">
          <p15:clr>
            <a:srgbClr val="F26B43"/>
          </p15:clr>
        </p15:guide>
        <p15:guide id="13" pos="3303" userDrawn="1">
          <p15:clr>
            <a:srgbClr val="F26B43"/>
          </p15:clr>
        </p15:guide>
        <p15:guide id="14" pos="3783" userDrawn="1">
          <p15:clr>
            <a:srgbClr val="F26B43"/>
          </p15:clr>
        </p15:guide>
        <p15:guide id="15" pos="3896" userDrawn="1">
          <p15:clr>
            <a:srgbClr val="F26B43"/>
          </p15:clr>
        </p15:guide>
        <p15:guide id="16" pos="4376" userDrawn="1">
          <p15:clr>
            <a:srgbClr val="F26B43"/>
          </p15:clr>
        </p15:guide>
        <p15:guide id="17" pos="4489" userDrawn="1">
          <p15:clr>
            <a:srgbClr val="F26B43"/>
          </p15:clr>
        </p15:guide>
        <p15:guide id="18" pos="4968" userDrawn="1">
          <p15:clr>
            <a:srgbClr val="F26B43"/>
          </p15:clr>
        </p15:guide>
        <p15:guide id="19" pos="5082" userDrawn="1">
          <p15:clr>
            <a:srgbClr val="F26B43"/>
          </p15:clr>
        </p15:guide>
        <p15:guide id="20" pos="5561" userDrawn="1">
          <p15:clr>
            <a:srgbClr val="F26B43"/>
          </p15:clr>
        </p15:guide>
        <p15:guide id="21" pos="5674" userDrawn="1">
          <p15:clr>
            <a:srgbClr val="F26B43"/>
          </p15:clr>
        </p15:guide>
        <p15:guide id="22" pos="6154" userDrawn="1">
          <p15:clr>
            <a:srgbClr val="F26B43"/>
          </p15:clr>
        </p15:guide>
        <p15:guide id="23" pos="6267" userDrawn="1">
          <p15:clr>
            <a:srgbClr val="F26B43"/>
          </p15:clr>
        </p15:guide>
        <p15:guide id="24" pos="6747" userDrawn="1">
          <p15:clr>
            <a:srgbClr val="F26B43"/>
          </p15:clr>
        </p15:guide>
        <p15:guide id="25" pos="6860" userDrawn="1">
          <p15:clr>
            <a:srgbClr val="F26B43"/>
          </p15:clr>
        </p15:guide>
        <p15:guide id="26" pos="73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80">
          <a:fgClr>
            <a:schemeClr val="accent1"/>
          </a:fgClr>
          <a:bgClr>
            <a:schemeClr val="bg1"/>
          </a:bgClr>
        </a:pattFill>
        <a:effectLst/>
      </p:bgPr>
    </p:bg>
    <p:spTree>
      <p:nvGrpSpPr>
        <p:cNvPr id="1" name=""/>
        <p:cNvGrpSpPr/>
        <p:nvPr/>
      </p:nvGrpSpPr>
      <p:grpSpPr>
        <a:xfrm>
          <a:off x="0" y="0"/>
          <a:ext cx="0" cy="0"/>
          <a:chOff x="0" y="0"/>
          <a:chExt cx="0" cy="0"/>
        </a:xfrm>
      </p:grpSpPr>
      <p:sp>
        <p:nvSpPr>
          <p:cNvPr id="2" name="Marcador de posición de imagen 1">
            <a:extLst>
              <a:ext uri="{FF2B5EF4-FFF2-40B4-BE49-F238E27FC236}">
                <a16:creationId xmlns:a16="http://schemas.microsoft.com/office/drawing/2014/main" id="{DBE4B981-0BD7-953A-30E5-AA8715B32BF4}"/>
              </a:ext>
            </a:extLst>
          </p:cNvPr>
          <p:cNvSpPr>
            <a:spLocks noGrp="1"/>
          </p:cNvSpPr>
          <p:nvPr>
            <p:ph type="pic" sz="quarter" idx="13"/>
          </p:nvPr>
        </p:nvSpPr>
        <p:spPr/>
      </p:sp>
      <p:sp>
        <p:nvSpPr>
          <p:cNvPr id="3" name="Título 2">
            <a:extLst>
              <a:ext uri="{FF2B5EF4-FFF2-40B4-BE49-F238E27FC236}">
                <a16:creationId xmlns:a16="http://schemas.microsoft.com/office/drawing/2014/main" id="{012088AB-19EE-CD39-497D-D73E0AED3928}"/>
              </a:ext>
            </a:extLst>
          </p:cNvPr>
          <p:cNvSpPr>
            <a:spLocks noGrp="1"/>
          </p:cNvSpPr>
          <p:nvPr>
            <p:ph type="ctrTitle"/>
          </p:nvPr>
        </p:nvSpPr>
        <p:spPr>
          <a:xfrm>
            <a:off x="1479549" y="1136074"/>
            <a:ext cx="7283451" cy="3975676"/>
          </a:xfrm>
        </p:spPr>
        <p:txBody>
          <a:bodyPr/>
          <a:lstStyle/>
          <a:p>
            <a:r>
              <a:rPr lang="es-ES" dirty="0"/>
              <a:t>La extinción laboral, ajuste necesario o adaptación del puesto de trabajo tras la declaración de incapacidad permanente</a:t>
            </a:r>
          </a:p>
        </p:txBody>
      </p:sp>
      <p:sp useBgFill="1">
        <p:nvSpPr>
          <p:cNvPr id="4" name="Marcador de pie de página 3">
            <a:extLst>
              <a:ext uri="{FF2B5EF4-FFF2-40B4-BE49-F238E27FC236}">
                <a16:creationId xmlns:a16="http://schemas.microsoft.com/office/drawing/2014/main" id="{AA554580-716D-916F-A736-9B912D0A02FE}"/>
              </a:ext>
            </a:extLst>
          </p:cNvPr>
          <p:cNvSpPr>
            <a:spLocks noGrp="1"/>
          </p:cNvSpPr>
          <p:nvPr>
            <p:ph type="ftr" sz="quarter" idx="11"/>
          </p:nvPr>
        </p:nvSpPr>
        <p:spPr/>
        <p:txBody>
          <a:bodyPr/>
          <a:lstStyle/>
          <a:p>
            <a:endParaRPr lang="en-GB" dirty="0"/>
          </a:p>
        </p:txBody>
      </p:sp>
      <p:sp>
        <p:nvSpPr>
          <p:cNvPr id="5" name="Marcador de número de diapositiva 4">
            <a:extLst>
              <a:ext uri="{FF2B5EF4-FFF2-40B4-BE49-F238E27FC236}">
                <a16:creationId xmlns:a16="http://schemas.microsoft.com/office/drawing/2014/main" id="{60A45CE7-1851-FDF3-F8ED-8D5AAB53ABE0}"/>
              </a:ext>
            </a:extLst>
          </p:cNvPr>
          <p:cNvSpPr>
            <a:spLocks noGrp="1"/>
          </p:cNvSpPr>
          <p:nvPr>
            <p:ph type="sldNum" sz="quarter" idx="12"/>
          </p:nvPr>
        </p:nvSpPr>
        <p:spPr/>
        <p:txBody>
          <a:bodyPr/>
          <a:lstStyle/>
          <a:p>
            <a:fld id="{23AA811B-2EBD-4900-905E-5BE206449611}" type="slidenum">
              <a:rPr lang="en-GB" smtClean="0"/>
              <a:pPr/>
              <a:t>1</a:t>
            </a:fld>
            <a:endParaRPr lang="en-GB" dirty="0"/>
          </a:p>
        </p:txBody>
      </p:sp>
      <p:sp>
        <p:nvSpPr>
          <p:cNvPr id="6" name="Subtítulo 5">
            <a:extLst>
              <a:ext uri="{FF2B5EF4-FFF2-40B4-BE49-F238E27FC236}">
                <a16:creationId xmlns:a16="http://schemas.microsoft.com/office/drawing/2014/main" id="{93FAF6EA-CE26-A77B-C294-5CFC2655FA01}"/>
              </a:ext>
            </a:extLst>
          </p:cNvPr>
          <p:cNvSpPr>
            <a:spLocks noGrp="1"/>
          </p:cNvSpPr>
          <p:nvPr>
            <p:ph type="subTitle" idx="1"/>
          </p:nvPr>
        </p:nvSpPr>
        <p:spPr/>
        <p:txBody>
          <a:bodyPr/>
          <a:lstStyle/>
          <a:p>
            <a:r>
              <a:rPr lang="es-ES" dirty="0"/>
              <a:t>Fundación Justicia Social</a:t>
            </a:r>
          </a:p>
          <a:p>
            <a:r>
              <a:rPr lang="es-ES" dirty="0"/>
              <a:t>20 de marzo de 2024</a:t>
            </a:r>
          </a:p>
          <a:p>
            <a:endParaRPr lang="es-ES" dirty="0"/>
          </a:p>
          <a:p>
            <a:r>
              <a:rPr lang="es-ES" dirty="0"/>
              <a:t>Joan Agustí Maragall</a:t>
            </a:r>
          </a:p>
          <a:p>
            <a:endParaRPr lang="es-ES" dirty="0"/>
          </a:p>
          <a:p>
            <a:r>
              <a:rPr lang="es-ES" dirty="0"/>
              <a:t>Magistrado especialista </a:t>
            </a:r>
          </a:p>
          <a:p>
            <a:r>
              <a:rPr lang="es-ES" dirty="0"/>
              <a:t>Tribunal Superior de Justicia de les Illes Balears</a:t>
            </a:r>
          </a:p>
        </p:txBody>
      </p:sp>
    </p:spTree>
    <p:extLst>
      <p:ext uri="{BB962C8B-B14F-4D97-AF65-F5344CB8AC3E}">
        <p14:creationId xmlns:p14="http://schemas.microsoft.com/office/powerpoint/2010/main" val="1909334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492359" y="1289957"/>
            <a:ext cx="11242631" cy="4893759"/>
          </a:xfrm>
        </p:spPr>
        <p:txBody>
          <a:bodyPr/>
          <a:lstStyle/>
          <a:p>
            <a:pPr lvl="0" algn="just">
              <a:lnSpc>
                <a:spcPct val="80000"/>
              </a:lnSpc>
            </a:pPr>
            <a:r>
              <a:rPr lang="es-ES" sz="1800" i="1" dirty="0"/>
              <a:t>48 …, </a:t>
            </a:r>
            <a:r>
              <a:rPr lang="es-ES" sz="1800" i="1" u="sng" dirty="0"/>
              <a:t>tal normativa parece tener el efecto</a:t>
            </a:r>
            <a:r>
              <a:rPr lang="es-ES" sz="1800" i="1" dirty="0"/>
              <a:t>, …, </a:t>
            </a:r>
            <a:r>
              <a:rPr lang="es-ES" sz="1800" i="1" u="sng" dirty="0"/>
              <a:t>de dispensar al empresario de su obligación de realizar o, en su caso, mantener, ajustes razonables, como un cambio a otro puesto, aun cuando el trabajador de que se trate disponga de las competencias, capacidades y disponibilidad requeridas para desempeñar las funciones esenciales de ese otro puesto</a:t>
            </a:r>
            <a:r>
              <a:rPr lang="es-ES" sz="1800" i="1" dirty="0"/>
              <a:t>, en el sentido del considerando 17 de la misma Directiva y de la jurisprudencia recordada …Además, dicha normativa tampoco parece obligar al empresario a demostrar que tal cambio de puesto podría imponerle una carga excesiva, …, antes de proceder al despido del trabajador.</a:t>
            </a:r>
          </a:p>
          <a:p>
            <a:pPr lvl="0" algn="just">
              <a:lnSpc>
                <a:spcPct val="80000"/>
              </a:lnSpc>
            </a:pPr>
            <a:r>
              <a:rPr lang="es-ES" sz="1800" i="1" dirty="0"/>
              <a:t>49      El hecho de que, en virtud de la normativa nacional controvertida en el litigio principal, se reconozca la incapacidad permanente total a petición del trabajador y de que esta </a:t>
            </a:r>
            <a:r>
              <a:rPr lang="es-ES" sz="1800" i="1" u="sng" dirty="0"/>
              <a:t>le dé derecho a una prestación de seguridad social</a:t>
            </a:r>
            <a:r>
              <a:rPr lang="es-ES" sz="1800" i="1" dirty="0"/>
              <a:t>, a saber, una pensión mensual, conservando al mismo tiempo la posibilidad de dedicarse al ejercicio de otras funciones, </a:t>
            </a:r>
            <a:r>
              <a:rPr lang="es-ES" sz="1800" i="1" u="sng" dirty="0"/>
              <a:t>carece de relevancia a este respecto</a:t>
            </a:r>
            <a:r>
              <a:rPr lang="es-ES" sz="1800" i="1" dirty="0"/>
              <a:t>.</a:t>
            </a:r>
          </a:p>
          <a:p>
            <a:pPr lvl="0" algn="just">
              <a:lnSpc>
                <a:spcPct val="80000"/>
              </a:lnSpc>
            </a:pPr>
            <a:r>
              <a:rPr lang="es-ES" sz="1800" i="1" dirty="0"/>
              <a:t>50      En efecto, tal normativa nacional, </a:t>
            </a:r>
            <a:r>
              <a:rPr lang="es-ES" sz="1800" i="1" u="sng" dirty="0"/>
              <a:t>en virtud de la cual un trabajador con discapacidad está obligado a soportar el riesgo de perder su empleo para poder disfrutar de una prestación de seguridad social, menoscaba el efecto útil del artículo 5 de la Directiva 2000/78</a:t>
            </a:r>
            <a:r>
              <a:rPr lang="es-ES" sz="1800" i="1" dirty="0"/>
              <a:t>, interpretado a la luz del artículo 27, apartado 1, de la Convención de la ONU, según el cual se debe salvaguardar y promover el ejercicio del derecho al trabajo, incluso para las personas que adquieran una discapacidad durante el empleo, y el mantenimiento en el empleo. </a:t>
            </a:r>
          </a:p>
          <a:p>
            <a:pPr lvl="0" algn="just">
              <a:lnSpc>
                <a:spcPct val="80000"/>
              </a:lnSpc>
            </a:pPr>
            <a:r>
              <a:rPr lang="es-ES" sz="1800" i="1" u="sng" dirty="0">
                <a:highlight>
                  <a:srgbClr val="FFFF00"/>
                </a:highlight>
              </a:rPr>
              <a:t>Al asimilar una «incapacidad permanente total», que solo afecta a las funciones habituales, al fallecimiento de un trabajador o a una «incapacidad permanente absoluta» que, según las observaciones escritas del Gobierno español, designa una incapacidad para todo trabajo, dicha normativa nacional es contraria al objetivo de integración profesional de las personas con discapacidad a que se refiere el artículo 26 de la Carta</a:t>
            </a:r>
            <a:r>
              <a:rPr lang="es-ES" sz="1800" i="1" dirty="0"/>
              <a:t>.</a:t>
            </a:r>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10</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09" y="619066"/>
            <a:ext cx="11110663" cy="533635"/>
          </a:xfrm>
          <a:solidFill>
            <a:schemeClr val="accent1"/>
          </a:solidFill>
        </p:spPr>
        <p:txBody>
          <a:bodyPr anchor="ctr"/>
          <a:lstStyle/>
          <a:p>
            <a:pPr marL="180000"/>
            <a:r>
              <a:rPr lang="es-ES" b="1" dirty="0"/>
              <a:t>8. Inadecuación de la extinción ex art. 49.1.e ET al mandato de ajustes razonables </a:t>
            </a:r>
          </a:p>
        </p:txBody>
      </p:sp>
    </p:spTree>
    <p:extLst>
      <p:ext uri="{BB962C8B-B14F-4D97-AF65-F5344CB8AC3E}">
        <p14:creationId xmlns:p14="http://schemas.microsoft.com/office/powerpoint/2010/main" val="1951428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772413"/>
            <a:ext cx="11242631" cy="5648266"/>
          </a:xfrm>
        </p:spPr>
        <p:txBody>
          <a:bodyPr/>
          <a:lstStyle/>
          <a:p>
            <a:pPr lvl="0" algn="just">
              <a:lnSpc>
                <a:spcPct val="80000"/>
              </a:lnSpc>
            </a:pPr>
            <a:endParaRPr lang="es-ES" sz="1800" i="1" dirty="0"/>
          </a:p>
          <a:p>
            <a:pPr lvl="0" algn="just">
              <a:lnSpc>
                <a:spcPct val="80000"/>
              </a:lnSpc>
            </a:pPr>
            <a:r>
              <a:rPr lang="es-ES" sz="1800" dirty="0"/>
              <a:t>Trabajador en prácticas como agente de mantenimiento para los ferrocarriles belgas, declarado en discapacidad por patología cardíaca incompatible con los campos electromagnéticos de las vías. Al no ser “agente”, sino en prácticas, no tiene derecho a recolocación en otro puesto de trabajo y es despedido. </a:t>
            </a:r>
          </a:p>
          <a:p>
            <a:pPr lvl="0" algn="just">
              <a:lnSpc>
                <a:spcPct val="80000"/>
              </a:lnSpc>
            </a:pPr>
            <a:r>
              <a:rPr lang="es-ES" sz="1800" dirty="0"/>
              <a:t>STJUE 10.12.22 (extracto del fallo): </a:t>
            </a:r>
            <a:r>
              <a:rPr lang="es-ES" sz="1800" i="1" dirty="0"/>
              <a:t>El artículo 5 de la Directiva 2000/78/CE …implica que un trabajador, en período de prácticas que, debido a su discapacidad, ha sido declarado no apto para desempeñar las funciones esenciales del puesto que ocupa, sea destinado a otro puesto para el que disponga de las competencias, las capacidades y la disponibilidad exigidas, siempre que esa medida no suponga una carga excesiva para el empresario.</a:t>
            </a:r>
          </a:p>
          <a:p>
            <a:pPr lvl="0" algn="just">
              <a:lnSpc>
                <a:spcPct val="80000"/>
              </a:lnSpc>
            </a:pPr>
            <a:r>
              <a:rPr lang="es-ES" sz="1800" i="1" dirty="0"/>
              <a:t>40 …el </a:t>
            </a:r>
            <a:r>
              <a:rPr lang="es-ES" sz="1800" i="1" u="sng" dirty="0"/>
              <a:t>considerando</a:t>
            </a:r>
            <a:r>
              <a:rPr lang="es-ES" sz="1800" i="1" dirty="0"/>
              <a:t> 20 de dicha Directiva, que menciona, entre las medidas adecuadas, «</a:t>
            </a:r>
            <a:r>
              <a:rPr lang="es-ES" sz="1800" i="1" u="sng" dirty="0"/>
              <a:t>medidas eficaces y prácticas para acondicionar el lugar de trabajo en función de la discapacidad, por ejemplo, adaptando las instalaciones, equipamientos, pautas de trabajo, asignación de funciones o provisión de medios de formación o encuadre</a:t>
            </a:r>
            <a:r>
              <a:rPr lang="es-ES" sz="1800" i="1" dirty="0"/>
              <a:t>», el Tribunal de Justicia ya ha declarado que este realiza </a:t>
            </a:r>
            <a:r>
              <a:rPr lang="es-ES" sz="1800" i="1" u="sng" dirty="0"/>
              <a:t>una enumeración no exhaustiva de las medidas adecuadas, que pueden ser de orden físico, organizativo o educativo</a:t>
            </a:r>
            <a:r>
              <a:rPr lang="es-ES" sz="1800" i="1" dirty="0"/>
              <a:t>, dado que el artículo 5 de la misma Directiva en relación con el artículo 2, párrafo cuarto, de la Convención de la ONU preconiza una definición amplia del concepto de «ajuste razonable» (STJUE11.4. e 2013), HK </a:t>
            </a:r>
            <a:r>
              <a:rPr lang="es-ES" sz="1800" i="1" dirty="0" err="1"/>
              <a:t>Danmark</a:t>
            </a:r>
            <a:r>
              <a:rPr lang="es-ES" sz="1800" dirty="0"/>
              <a:t>,) </a:t>
            </a:r>
          </a:p>
          <a:p>
            <a:pPr lvl="0" algn="just">
              <a:lnSpc>
                <a:spcPct val="80000"/>
              </a:lnSpc>
            </a:pPr>
            <a:r>
              <a:rPr lang="es-ES" sz="1800" dirty="0"/>
              <a:t>41 …</a:t>
            </a:r>
            <a:r>
              <a:rPr lang="es-ES" sz="1800" i="1" dirty="0"/>
              <a:t>la referencia que se hace, en el considerando 20 de la Directiva 2000/78, </a:t>
            </a:r>
            <a:r>
              <a:rPr lang="es-ES" sz="1800" i="1" u="sng" dirty="0"/>
              <a:t>al acondicionamiento del «lugar de trabajo» pone de relieve el carácter prioritario de tal acondicionamiento respecto de otras medidas que permiten adaptar el entorno de trabajo de la persona con discapacidad </a:t>
            </a:r>
            <a:r>
              <a:rPr lang="es-ES" sz="1800" i="1" dirty="0"/>
              <a:t>.... Estas medidas pueden incluir, por tanto, la aplicación por el empresario de medidas que permitan a esa persona conservar su empleo, </a:t>
            </a:r>
            <a:r>
              <a:rPr lang="es-ES" sz="1800" i="1" u="sng" dirty="0"/>
              <a:t>como el traslado a otro puesto de trabajo</a:t>
            </a:r>
            <a:r>
              <a:rPr lang="es-ES" sz="1800" dirty="0"/>
              <a:t>.</a:t>
            </a:r>
          </a:p>
          <a:p>
            <a:pPr lvl="0" algn="just">
              <a:lnSpc>
                <a:spcPct val="80000"/>
              </a:lnSpc>
            </a:pPr>
            <a:r>
              <a:rPr lang="es-ES" sz="1800" i="1" dirty="0"/>
              <a:t>43 …procede considerar, .., que, cuando un trabajador deviene definitivamente no apto para ocupar su puesto debido a la aparición de una discapacidad, </a:t>
            </a:r>
            <a:r>
              <a:rPr lang="es-ES" sz="1800" i="1" u="sng" dirty="0"/>
              <a:t>un cambio de puesto puede ser una medida adecuada como «ajuste razonable» a efectos del artículo 5 de la Directiva 2000/78</a:t>
            </a:r>
            <a:r>
              <a:rPr lang="es-ES" sz="1800" dirty="0"/>
              <a:t>.</a:t>
            </a:r>
          </a:p>
          <a:p>
            <a:pPr lvl="0" algn="just">
              <a:lnSpc>
                <a:spcPct val="80000"/>
              </a:lnSpc>
            </a:pPr>
            <a:endParaRPr lang="es-ES" sz="1800" dirty="0"/>
          </a:p>
          <a:p>
            <a:pPr marL="0" lvl="0" indent="0" algn="just">
              <a:lnSpc>
                <a:spcPct val="80000"/>
              </a:lnSpc>
              <a:buNone/>
            </a:pPr>
            <a:endParaRPr lang="es-ES" sz="1800" dirty="0"/>
          </a:p>
          <a:p>
            <a:pPr lvl="0" algn="just">
              <a:lnSpc>
                <a:spcPct val="80000"/>
              </a:lnSpc>
            </a:pPr>
            <a:endParaRPr lang="es-ES" sz="1800" i="1" dirty="0"/>
          </a:p>
          <a:p>
            <a:pPr lvl="0" algn="just">
              <a:lnSpc>
                <a:spcPct val="80000"/>
              </a:lnSpc>
            </a:pPr>
            <a:endParaRPr lang="es-ES" sz="1800" i="1" dirty="0"/>
          </a:p>
          <a:p>
            <a:pPr lvl="0" algn="just">
              <a:lnSpc>
                <a:spcPct val="80000"/>
              </a:lnSpc>
            </a:pPr>
            <a:endParaRPr lang="es-ES" sz="1800" i="1" dirty="0"/>
          </a:p>
          <a:p>
            <a:pPr lvl="0" algn="just">
              <a:lnSpc>
                <a:spcPct val="80000"/>
              </a:lnSpc>
            </a:pPr>
            <a:endParaRPr lang="es-ES" sz="1800" i="1"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11</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00214" y="247572"/>
            <a:ext cx="11110663" cy="482659"/>
          </a:xfrm>
          <a:solidFill>
            <a:schemeClr val="accent1"/>
          </a:solidFill>
        </p:spPr>
        <p:txBody>
          <a:bodyPr anchor="ctr"/>
          <a:lstStyle/>
          <a:p>
            <a:pPr marL="180000"/>
            <a:r>
              <a:rPr lang="es-ES" b="1" dirty="0"/>
              <a:t>9. Concepto de “ajustes razonables”. El precedente de la STJUE HR Rail 10.12.22 (C-485/20)</a:t>
            </a:r>
          </a:p>
        </p:txBody>
      </p:sp>
    </p:spTree>
    <p:extLst>
      <p:ext uri="{BB962C8B-B14F-4D97-AF65-F5344CB8AC3E}">
        <p14:creationId xmlns:p14="http://schemas.microsoft.com/office/powerpoint/2010/main" val="1101314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772413"/>
            <a:ext cx="11242631" cy="5648266"/>
          </a:xfrm>
        </p:spPr>
        <p:txBody>
          <a:bodyPr/>
          <a:lstStyle/>
          <a:p>
            <a:pPr lvl="0" algn="just">
              <a:lnSpc>
                <a:spcPct val="80000"/>
              </a:lnSpc>
            </a:pPr>
            <a:endParaRPr lang="es-ES" sz="1800" i="1" dirty="0"/>
          </a:p>
          <a:p>
            <a:pPr lvl="0" algn="just">
              <a:lnSpc>
                <a:spcPct val="80000"/>
              </a:lnSpc>
            </a:pPr>
            <a:r>
              <a:rPr lang="es-ES" sz="2000" i="1" dirty="0"/>
              <a:t>44  ….el Tribunal de Justicia ya ha declarado que, </a:t>
            </a:r>
            <a:r>
              <a:rPr lang="es-ES" sz="2000" i="1" u="sng" dirty="0"/>
              <a:t>cuando un trabajador deviene definitivamente no apto para ocupar su puesto </a:t>
            </a:r>
            <a:r>
              <a:rPr lang="es-ES" sz="2000" i="1" dirty="0"/>
              <a:t>debido a una discapacidad sobrevenida, </a:t>
            </a:r>
            <a:r>
              <a:rPr lang="es-ES" sz="2000" i="1" u="sng" dirty="0"/>
              <a:t>un cambio de puesto puede ser una medida adecuada como ajuste razonable</a:t>
            </a:r>
            <a:r>
              <a:rPr lang="es-ES" sz="2000" i="1" dirty="0"/>
              <a:t> a efectos del artículo 5 de la Directiva 2000/78, ya que permite a ese trabajador conservar su empleo, garantizando su participación plena y efectiva en la vida profesional con arreglo al principio de igualdad con los demás trabajadores (STJUE HR Rail, C 485/20,, apartados 41 y 43).</a:t>
            </a:r>
          </a:p>
          <a:p>
            <a:pPr lvl="0" algn="just">
              <a:lnSpc>
                <a:spcPct val="80000"/>
              </a:lnSpc>
            </a:pPr>
            <a:r>
              <a:rPr lang="es-ES" sz="2000" i="1" dirty="0"/>
              <a:t>45 …. el artículo 5 de la Directiva 2000/78 no puede obligar al empresario a adoptar medidas que supongan una carga excesiva para él. …, del considerando 21 de esta Directiva se desprende que, para determinar si las medidas en cuestión dan lugar a una </a:t>
            </a:r>
            <a:r>
              <a:rPr lang="es-ES" sz="2000" i="1" u="sng" dirty="0"/>
              <a:t>carga desproporcionada</a:t>
            </a:r>
            <a:r>
              <a:rPr lang="es-ES" sz="2000" i="1" dirty="0"/>
              <a:t>, </a:t>
            </a:r>
            <a:r>
              <a:rPr lang="es-ES" sz="2000" i="1" u="sng" dirty="0"/>
              <a:t>deben tenerse en cuenta, particularmente, los costes financieros que estas impliquen, el tamaño, los recursos financieros y el volumen de negocios total de la organización o empresa y la disponibilidad de fondos públicos o de otro tipo de ayuda</a:t>
            </a:r>
            <a:r>
              <a:rPr lang="es-ES" sz="2000" i="1" dirty="0"/>
              <a:t>. Además, debe precisarse que, en cualquier caso, </a:t>
            </a:r>
            <a:r>
              <a:rPr lang="es-ES" sz="2000" i="1" u="sng" dirty="0"/>
              <a:t>solo existe la posibilidad de destinar a una persona con discapacidad a otro puesto de trabajo si hay por lo menos un puesto vacante </a:t>
            </a:r>
            <a:r>
              <a:rPr lang="es-ES" sz="2000" i="1" dirty="0"/>
              <a:t>que el trabajador en cuestión pueda ocupar (sentencia de 10 de febrero de 2022, HR Rail, C 485/20, EU:C:2022:85, apartados 45 y 48).</a:t>
            </a:r>
          </a:p>
          <a:p>
            <a:pPr lvl="0" algn="just">
              <a:lnSpc>
                <a:spcPct val="80000"/>
              </a:lnSpc>
            </a:pPr>
            <a:r>
              <a:rPr lang="es-ES" sz="2000" i="1" dirty="0"/>
              <a:t>46      Por consiguiente, el concepto de «ajustes razonables» implica que un trabajador que, debido a su discapacidad, ha sido declarado no apto para las funciones esenciales del puesto que ocupa sea reubicado en otro puesto para el que disponga de las competencias, las capacidades y la disponibilidad exigidas, siempre que esa medida no suponga una carga excesiva para su empresario (véase, en este sentido, la sentencia de 10 de febrero de 2022, HR Rail, C 485/20, EU:C:2022:85, apartado 49).</a:t>
            </a:r>
          </a:p>
          <a:p>
            <a:pPr lvl="0" algn="just">
              <a:lnSpc>
                <a:spcPct val="80000"/>
              </a:lnSpc>
            </a:pPr>
            <a:endParaRPr lang="es-ES" sz="1800" i="1" dirty="0"/>
          </a:p>
          <a:p>
            <a:pPr lvl="0" algn="just">
              <a:lnSpc>
                <a:spcPct val="80000"/>
              </a:lnSpc>
            </a:pPr>
            <a:endParaRPr lang="es-ES" sz="1800" i="1" dirty="0"/>
          </a:p>
          <a:p>
            <a:pPr lvl="0" algn="just">
              <a:lnSpc>
                <a:spcPct val="80000"/>
              </a:lnSpc>
            </a:pPr>
            <a:endParaRPr lang="es-ES" sz="1800" i="1" dirty="0"/>
          </a:p>
          <a:p>
            <a:pPr lvl="0" algn="just">
              <a:lnSpc>
                <a:spcPct val="80000"/>
              </a:lnSpc>
            </a:pPr>
            <a:endParaRPr lang="es-ES" sz="1800" i="1" dirty="0"/>
          </a:p>
          <a:p>
            <a:pPr lvl="0" algn="just">
              <a:lnSpc>
                <a:spcPct val="80000"/>
              </a:lnSpc>
            </a:pPr>
            <a:endParaRPr lang="es-ES" sz="1800" i="1" dirty="0"/>
          </a:p>
          <a:p>
            <a:pPr lvl="0" algn="just">
              <a:lnSpc>
                <a:spcPct val="80000"/>
              </a:lnSpc>
            </a:pPr>
            <a:r>
              <a:rPr lang="es-ES" sz="1800" i="1" dirty="0"/>
              <a:t>m) Ajustes razonables: son las modificaciones y adaptaciones necesarias y adecuadas del ambiente físico, social y actitudinal a las necesidades específicas de las personas con discapacidad que no impongan una carga desproporcionada o indebida, cuando se requieran en un caso particular de manera eficaz y práctica, para facilitar la accesibilidad y la participación y para garantizar a las personas con discapacidad el goce o ejercicio, en igualdad de condiciones con las demás, de todos los derechos</a:t>
            </a:r>
          </a:p>
          <a:p>
            <a:pPr lvl="0" algn="just">
              <a:lnSpc>
                <a:spcPct val="80000"/>
              </a:lnSpc>
            </a:pPr>
            <a:endParaRPr lang="es-ES" sz="1800" i="1" dirty="0"/>
          </a:p>
          <a:p>
            <a:pPr lvl="0" algn="just">
              <a:lnSpc>
                <a:spcPct val="80000"/>
              </a:lnSpc>
            </a:pPr>
            <a:endParaRPr lang="es-ES" sz="1800" i="1"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12</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00214" y="247572"/>
            <a:ext cx="11110663" cy="482659"/>
          </a:xfrm>
          <a:solidFill>
            <a:schemeClr val="accent1"/>
          </a:solidFill>
        </p:spPr>
        <p:txBody>
          <a:bodyPr anchor="ctr"/>
          <a:lstStyle/>
          <a:p>
            <a:pPr marL="180000"/>
            <a:r>
              <a:rPr lang="es-ES" b="1" dirty="0"/>
              <a:t> 10.- Precisiones sobre los “ajustes razonables” en la STJUE 18.1.24 Ca </a:t>
            </a:r>
            <a:r>
              <a:rPr lang="es-ES" b="1" dirty="0" err="1"/>
              <a:t>Na</a:t>
            </a:r>
            <a:r>
              <a:rPr lang="es-ES" b="1" dirty="0"/>
              <a:t> Negreta</a:t>
            </a:r>
          </a:p>
        </p:txBody>
      </p:sp>
    </p:spTree>
    <p:extLst>
      <p:ext uri="{BB962C8B-B14F-4D97-AF65-F5344CB8AC3E}">
        <p14:creationId xmlns:p14="http://schemas.microsoft.com/office/powerpoint/2010/main" val="955473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772413"/>
            <a:ext cx="11242631" cy="5648266"/>
          </a:xfrm>
        </p:spPr>
        <p:txBody>
          <a:bodyPr/>
          <a:lstStyle/>
          <a:p>
            <a:pPr lvl="0" algn="just">
              <a:lnSpc>
                <a:spcPct val="80000"/>
              </a:lnSpc>
            </a:pPr>
            <a:endParaRPr lang="es-ES" sz="1800" i="1" dirty="0"/>
          </a:p>
          <a:p>
            <a:pPr lvl="0" algn="just">
              <a:lnSpc>
                <a:spcPct val="80000"/>
              </a:lnSpc>
            </a:pPr>
            <a:r>
              <a:rPr lang="es-ES" sz="1800" u="sng" dirty="0"/>
              <a:t>Síntesis doctrina TJUE</a:t>
            </a:r>
            <a:r>
              <a:rPr lang="es-ES" sz="1800" dirty="0"/>
              <a:t>:</a:t>
            </a:r>
          </a:p>
          <a:p>
            <a:pPr lvl="0" algn="just">
              <a:lnSpc>
                <a:spcPct val="80000"/>
              </a:lnSpc>
            </a:pPr>
            <a:r>
              <a:rPr lang="es-ES" sz="1800" dirty="0"/>
              <a:t>Considerando 20 de dicha Directiva que menciona, entre las medidas adecuadas, «medidas eficaces y prácticas para acondicionar el lugar de trabajo en función de la discapacidad, por ejemplo, adaptando las instalaciones, equipamientos, pautas de trabajo, asignación de funciones o provisión de medios de formación o encuadre».</a:t>
            </a:r>
          </a:p>
          <a:p>
            <a:pPr lvl="0" algn="just">
              <a:lnSpc>
                <a:spcPct val="80000"/>
              </a:lnSpc>
            </a:pPr>
            <a:r>
              <a:rPr lang="es-ES" sz="1800" dirty="0"/>
              <a:t>Enumeración no exhaustiva de las medidas adecuadas, que pueden ser de orden físico, organizativo o educativo, dado que el artículo 5 de la misma Directiva en relación con el artículo 2, párrafo cuarto, de la Convención de la ONU preconiza una definición amplia del concepto de «ajuste razonable» </a:t>
            </a:r>
          </a:p>
          <a:p>
            <a:pPr lvl="0" algn="just">
              <a:lnSpc>
                <a:spcPct val="80000"/>
              </a:lnSpc>
            </a:pPr>
            <a:r>
              <a:rPr lang="es-ES" sz="1800" dirty="0"/>
              <a:t>Carácter prioritario de del acondicionamiento del puesto de trabajo respecto de otras medidas, como el traslado a otro puesto de trabajo.</a:t>
            </a:r>
          </a:p>
          <a:p>
            <a:pPr lvl="0" algn="just">
              <a:lnSpc>
                <a:spcPct val="80000"/>
              </a:lnSpc>
            </a:pPr>
            <a:endParaRPr lang="es-ES" sz="1800" i="1" dirty="0"/>
          </a:p>
          <a:p>
            <a:pPr lvl="0" algn="just">
              <a:lnSpc>
                <a:spcPct val="80000"/>
              </a:lnSpc>
            </a:pPr>
            <a:r>
              <a:rPr lang="es-ES" sz="1800" u="sng" dirty="0"/>
              <a:t>Definición coincidente en art. 2.m   LGDPCD y art. art. 6.1.a) Ley Integral Igual 15/2022</a:t>
            </a:r>
            <a:r>
              <a:rPr lang="es-ES" sz="1800" dirty="0"/>
              <a:t>:</a:t>
            </a:r>
          </a:p>
          <a:p>
            <a:pPr lvl="0" algn="just">
              <a:lnSpc>
                <a:spcPct val="80000"/>
              </a:lnSpc>
            </a:pPr>
            <a:r>
              <a:rPr lang="es-ES" sz="1800" i="1" dirty="0"/>
              <a:t>Ajustes razonables: son las modificaciones y adaptaciones necesarias y adecuadas del ambiente físico, social y actitudinal a las necesidades específicas de las personas con discapacidad que no impongan una carga desproporcionada o indebida, cuando se requieran en un caso particular de manera eficaz y práctica, para facilitar la accesibilidad y la participación y para garantizar a las personas con discapacidad el goce o ejercicio, en igualdad de condiciones con las demás, de todos los derechos</a:t>
            </a:r>
          </a:p>
          <a:p>
            <a:pPr lvl="0" algn="just">
              <a:lnSpc>
                <a:spcPct val="80000"/>
              </a:lnSpc>
            </a:pPr>
            <a:endParaRPr lang="es-ES" sz="1800" i="1" dirty="0"/>
          </a:p>
          <a:p>
            <a:pPr lvl="0" algn="just">
              <a:lnSpc>
                <a:spcPct val="80000"/>
              </a:lnSpc>
            </a:pPr>
            <a:r>
              <a:rPr lang="es-ES" sz="1800" dirty="0"/>
              <a:t>Conclusión personal:  la obligación no se agota con estas dos medidas prioritarias (acondicionamiento o cambio de PT), sino en tota aquella que sea razonablemente efectiva, sin un sobrecoste excesivo</a:t>
            </a:r>
          </a:p>
          <a:p>
            <a:pPr lvl="0" algn="just">
              <a:lnSpc>
                <a:spcPct val="80000"/>
              </a:lnSpc>
            </a:pPr>
            <a:endParaRPr lang="es-ES" sz="1800" i="1"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13</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00214" y="247572"/>
            <a:ext cx="11110663" cy="482659"/>
          </a:xfrm>
          <a:solidFill>
            <a:schemeClr val="accent1"/>
          </a:solidFill>
        </p:spPr>
        <p:txBody>
          <a:bodyPr anchor="ctr"/>
          <a:lstStyle/>
          <a:p>
            <a:pPr marL="180000"/>
            <a:r>
              <a:rPr lang="es-ES" b="1" dirty="0"/>
              <a:t> 11. Concluyendo sobre el concepto de ajustes razonables, según TJUE y normativa nacional</a:t>
            </a:r>
          </a:p>
        </p:txBody>
      </p:sp>
    </p:spTree>
    <p:extLst>
      <p:ext uri="{BB962C8B-B14F-4D97-AF65-F5344CB8AC3E}">
        <p14:creationId xmlns:p14="http://schemas.microsoft.com/office/powerpoint/2010/main" val="128962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710000"/>
            <a:ext cx="11242631" cy="4710678"/>
          </a:xfrm>
        </p:spPr>
        <p:txBody>
          <a:bodyPr/>
          <a:lstStyle/>
          <a:p>
            <a:pPr lvl="0" algn="just">
              <a:lnSpc>
                <a:spcPct val="80000"/>
              </a:lnSpc>
            </a:pPr>
            <a:r>
              <a:rPr lang="es-ES" sz="1800" dirty="0"/>
              <a:t>50      </a:t>
            </a:r>
            <a:r>
              <a:rPr lang="es-ES" sz="1800" i="1" dirty="0"/>
              <a:t>En efecto, tal normativa nacional, en virtud de la cual un trabajador con discapacidad está obligado a soportar el riesgo de perder su empleo para poder disfrutar de una prestación de seguridad social, menoscaba el efecto útil del artículo 5 de la Directiva 2000/78, interpretado a la luz del artículo 27, apartado 1, de la Convención de la ONU, según el cual se debe salvaguardar y promover el ejercicio del derecho al trabajo, incluso para las personas que adquieran una discapacidad durante el empleo, y el mantenimiento en el empleo. </a:t>
            </a:r>
            <a:r>
              <a:rPr lang="es-ES" sz="1800" i="1" u="sng" dirty="0"/>
              <a:t>Al asimilar una «incapacidad permanente total», que solo afecta a las funciones habituales, al fallecimiento de un trabajador o a una «incapacidad permanente absoluta» que, según las observaciones escritas del Gobierno español, designa una incapacidad para todo trabajo, dicha normativa nacional es contraria al objetivo de integración profesional de las personas con discapacidad a que se refiere el artículo 26 de la Carta</a:t>
            </a:r>
            <a:r>
              <a:rPr lang="es-ES" sz="1800" u="sng" dirty="0"/>
              <a:t>.</a:t>
            </a:r>
          </a:p>
          <a:p>
            <a:pPr lvl="0" algn="just">
              <a:lnSpc>
                <a:spcPct val="80000"/>
              </a:lnSpc>
            </a:pPr>
            <a:endParaRPr lang="es-ES" sz="1800" u="sng" dirty="0"/>
          </a:p>
          <a:p>
            <a:pPr lvl="0" algn="just">
              <a:lnSpc>
                <a:spcPct val="80000"/>
              </a:lnSpc>
            </a:pPr>
            <a:r>
              <a:rPr lang="es-ES" sz="1800" dirty="0"/>
              <a:t>Conclusión: </a:t>
            </a:r>
            <a:r>
              <a:rPr lang="es-ES" sz="1800" u="sng" dirty="0"/>
              <a:t>Lo que es contrario a la Directiva es la asimilación a la consecuencia extintiva de la IPT  a la IPA</a:t>
            </a:r>
            <a:r>
              <a:rPr lang="es-ES" sz="1800" dirty="0"/>
              <a:t>.</a:t>
            </a:r>
          </a:p>
          <a:p>
            <a:pPr lvl="0" algn="just">
              <a:lnSpc>
                <a:spcPct val="80000"/>
              </a:lnSpc>
            </a:pPr>
            <a:r>
              <a:rPr lang="es-ES" sz="1800" dirty="0"/>
              <a:t>Por consiguiente, según la STJUE Negreta, </a:t>
            </a:r>
            <a:r>
              <a:rPr lang="es-ES" sz="1800" u="sng" dirty="0"/>
              <a:t>solo las extinciones por </a:t>
            </a:r>
            <a:r>
              <a:rPr lang="es-ES" sz="1800" u="sng" dirty="0" err="1"/>
              <a:t>IPTotal</a:t>
            </a:r>
            <a:r>
              <a:rPr lang="es-ES" sz="1800" u="sng" dirty="0"/>
              <a:t> quedaría condicionadas a la obligación previa de aplicar/intentar los ajustes razonables, no las de </a:t>
            </a:r>
            <a:r>
              <a:rPr lang="es-ES" sz="1800" u="sng" dirty="0" err="1"/>
              <a:t>IPABbsoluta</a:t>
            </a:r>
            <a:r>
              <a:rPr lang="es-ES" sz="1800" u="sng" dirty="0"/>
              <a:t> o Gran Invalidez</a:t>
            </a:r>
          </a:p>
          <a:p>
            <a:pPr lvl="0" algn="just">
              <a:lnSpc>
                <a:spcPct val="80000"/>
              </a:lnSpc>
            </a:pPr>
            <a:r>
              <a:rPr lang="es-ES" sz="1800" dirty="0"/>
              <a:t>Por el contrario, en mi opinión, la IP Parcial, si bien  no está incluida “iure et de </a:t>
            </a:r>
            <a:r>
              <a:rPr lang="es-ES" sz="1800" dirty="0" err="1"/>
              <a:t>iuri</a:t>
            </a:r>
            <a:r>
              <a:rPr lang="es-ES" sz="1800" dirty="0"/>
              <a:t>” en el 2º párrafo art. 4 LGPCD, en aquellos casos que pudiera fundamentar una extinción por “ineptitud sobrevenida” y </a:t>
            </a:r>
            <a:r>
              <a:rPr lang="es-ES" sz="1800" u="sng" dirty="0"/>
              <a:t>pudiera considerarse “discapacidad” ex 1er párrafo art. 4 LGPCD</a:t>
            </a:r>
            <a:r>
              <a:rPr lang="es-ES" sz="1800" dirty="0"/>
              <a:t>, </a:t>
            </a:r>
            <a:r>
              <a:rPr lang="es-ES" sz="1800" u="sng" dirty="0"/>
              <a:t>si justificaría la exigencia de ajustes razonables previos a la extinción. </a:t>
            </a:r>
          </a:p>
          <a:p>
            <a:pPr lvl="0" algn="just">
              <a:lnSpc>
                <a:spcPct val="80000"/>
              </a:lnSpc>
            </a:pPr>
            <a:endParaRPr lang="es-ES" sz="1800" i="1" dirty="0"/>
          </a:p>
          <a:p>
            <a:pPr lvl="0" algn="just">
              <a:lnSpc>
                <a:spcPct val="80000"/>
              </a:lnSpc>
            </a:pPr>
            <a:endParaRPr lang="es-ES" sz="1800" i="1"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14</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05895" y="647324"/>
            <a:ext cx="11110663" cy="482659"/>
          </a:xfrm>
          <a:solidFill>
            <a:schemeClr val="accent1"/>
          </a:solidFill>
        </p:spPr>
        <p:txBody>
          <a:bodyPr anchor="ctr"/>
          <a:lstStyle/>
          <a:p>
            <a:pPr marL="180000"/>
            <a:r>
              <a:rPr lang="es-ES" b="1" dirty="0"/>
              <a:t>12.La obligación  de “ajustes razonables” en relación al art. 49.1.e) ET, ¿Solo para la </a:t>
            </a:r>
            <a:r>
              <a:rPr lang="es-ES" b="1" dirty="0" err="1"/>
              <a:t>IPTotal</a:t>
            </a:r>
            <a:r>
              <a:rPr lang="es-ES" b="1" dirty="0"/>
              <a:t>?</a:t>
            </a:r>
          </a:p>
        </p:txBody>
      </p:sp>
    </p:spTree>
    <p:extLst>
      <p:ext uri="{BB962C8B-B14F-4D97-AF65-F5344CB8AC3E}">
        <p14:creationId xmlns:p14="http://schemas.microsoft.com/office/powerpoint/2010/main" val="4199656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371601"/>
            <a:ext cx="11242631" cy="5049078"/>
          </a:xfrm>
        </p:spPr>
        <p:txBody>
          <a:bodyPr/>
          <a:lstStyle/>
          <a:p>
            <a:pPr lvl="0" algn="just">
              <a:lnSpc>
                <a:spcPct val="80000"/>
              </a:lnSpc>
            </a:pPr>
            <a:endParaRPr lang="es-ES" sz="1800" i="1" dirty="0"/>
          </a:p>
          <a:p>
            <a:pPr lvl="0" algn="just">
              <a:lnSpc>
                <a:spcPct val="80000"/>
              </a:lnSpc>
            </a:pPr>
            <a:r>
              <a:rPr lang="es-ES" sz="1800" i="1" dirty="0"/>
              <a:t>28  …    </a:t>
            </a:r>
            <a:r>
              <a:rPr lang="es-ES" sz="1800" i="1" u="sng" dirty="0"/>
              <a:t>el tribunal remitente pregunta</a:t>
            </a:r>
            <a:r>
              <a:rPr lang="es-ES" sz="1800" i="1" dirty="0"/>
              <a:t>, en esencia, si el Derecho de la Unión debe interpretarse en el sentido de que permite a un órgano jurisdiccional nacional que conoce de un litigio entre particulares, </a:t>
            </a:r>
            <a:r>
              <a:rPr lang="es-ES" sz="1800" i="1" u="sng" dirty="0"/>
              <a:t>cuando se demuestra que la norma nacional de que se trate es contraria al principio general de no discriminación </a:t>
            </a:r>
            <a:r>
              <a:rPr lang="es-ES" sz="1800" i="1" dirty="0"/>
              <a:t>por razón de la edad, </a:t>
            </a:r>
            <a:r>
              <a:rPr lang="es-ES" sz="1800" i="1" u="sng" dirty="0"/>
              <a:t>ponderar dicho principio con los principios de seguridad jurídica y de protección de la confianza legítima, y llegar a la conclusión de que los mencionados en segundo lugar deben prevalecer sobre el primero</a:t>
            </a:r>
            <a:r>
              <a:rPr lang="es-ES" sz="1800" i="1" dirty="0"/>
              <a:t>. En este contexto, el tribunal remitente también se pregunta si, al realizar esta ponderación, puede o debe </a:t>
            </a:r>
            <a:r>
              <a:rPr lang="es-ES" sz="1800" i="1" u="sng" dirty="0"/>
              <a:t>tener en cuenta que los Estados miembros tienen el deber de reparar el perjuicio ocasionado a los particulares por la incorrecta transposición de una Directiva, como en el caso de la 2000/78</a:t>
            </a:r>
            <a:r>
              <a:rPr lang="es-ES" sz="1800" i="1" dirty="0"/>
              <a:t>.</a:t>
            </a:r>
          </a:p>
          <a:p>
            <a:pPr lvl="0" algn="just">
              <a:lnSpc>
                <a:spcPct val="80000"/>
              </a:lnSpc>
            </a:pPr>
            <a:endParaRPr lang="es-ES" sz="1800" i="1" dirty="0"/>
          </a:p>
          <a:p>
            <a:pPr lvl="0" algn="just">
              <a:lnSpc>
                <a:spcPct val="80000"/>
              </a:lnSpc>
            </a:pPr>
            <a:r>
              <a:rPr lang="es-ES" sz="1800" i="1" dirty="0"/>
              <a:t>43      .., procede responder a la segunda cuestión prejudicial </a:t>
            </a:r>
            <a:r>
              <a:rPr lang="es-ES" sz="1800" i="1" u="sng" dirty="0"/>
              <a:t>que el Derecho de la Unión debe ser interpretado en el sentido de que incumbe al órgano jurisdiccional nacional que conoce de un litigio entre particulares comprendido en el ámbito de aplicación de la Directiva 2000/78, cuando aplica las normas de su Derecho nacional, interpretarlas de manera que puedan aplicarse de conformidad con dicha Directiva o, si tal interpretación conforme es imposible, dejar inaplicados, en caso necesario, cualesquiera preceptos del Derecho nacional que sean contrarios al principio general de no discriminación por razón de la edad</a:t>
            </a:r>
            <a:r>
              <a:rPr lang="es-ES" sz="1800" i="1" dirty="0"/>
              <a:t>. </a:t>
            </a:r>
          </a:p>
          <a:p>
            <a:pPr lvl="0" algn="just">
              <a:lnSpc>
                <a:spcPct val="80000"/>
              </a:lnSpc>
            </a:pPr>
            <a:r>
              <a:rPr lang="es-ES" sz="1800" i="1" u="sng" dirty="0"/>
              <a:t>Ni los principios de seguridad jurídica y de protección de la confianza legítima, ni la posibilidad de que el particular que se considere lesionado por la aplicación de una norma nacional contraria al Derecho de la Unión reclame la responsabilidad del Estado miembro de que se trate por infracción del Derecho de la Unión pueden hacer que se cuestione dicha obligación</a:t>
            </a:r>
            <a:r>
              <a:rPr lang="es-ES" sz="1800" i="1" dirty="0"/>
              <a:t>.</a:t>
            </a:r>
          </a:p>
          <a:p>
            <a:pPr lvl="0" algn="just">
              <a:lnSpc>
                <a:spcPct val="80000"/>
              </a:lnSpc>
            </a:pPr>
            <a:endParaRPr lang="es-ES" sz="1800" i="1"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15</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740914"/>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743875"/>
            <a:ext cx="11110663" cy="482659"/>
          </a:xfrm>
          <a:solidFill>
            <a:schemeClr val="accent1"/>
          </a:solidFill>
        </p:spPr>
        <p:txBody>
          <a:bodyPr anchor="ctr"/>
          <a:lstStyle/>
          <a:p>
            <a:pPr marL="180000"/>
            <a:r>
              <a:rPr lang="es-ES" b="1" dirty="0"/>
              <a:t>La aplicación directa del DUE ante su falta de transposición normativa  y la seguridad </a:t>
            </a:r>
            <a:r>
              <a:rPr lang="es-ES" b="1" dirty="0" err="1"/>
              <a:t>jurídical</a:t>
            </a:r>
            <a:r>
              <a:rPr lang="es-ES" b="1" dirty="0"/>
              <a:t>: la STJUE 19.4.16 “</a:t>
            </a:r>
            <a:r>
              <a:rPr lang="es-ES" b="1" dirty="0" err="1"/>
              <a:t>Dansk</a:t>
            </a:r>
            <a:r>
              <a:rPr lang="es-ES" b="1" dirty="0"/>
              <a:t> </a:t>
            </a:r>
            <a:r>
              <a:rPr lang="es-ES" b="1" dirty="0" err="1"/>
              <a:t>Industri</a:t>
            </a:r>
            <a:r>
              <a:rPr lang="es-ES" b="1" dirty="0"/>
              <a:t>”. </a:t>
            </a:r>
          </a:p>
        </p:txBody>
      </p:sp>
    </p:spTree>
    <p:extLst>
      <p:ext uri="{BB962C8B-B14F-4D97-AF65-F5344CB8AC3E}">
        <p14:creationId xmlns:p14="http://schemas.microsoft.com/office/powerpoint/2010/main" val="3412080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457010" y="1175656"/>
            <a:ext cx="11637020" cy="5245021"/>
          </a:xfrm>
        </p:spPr>
        <p:txBody>
          <a:bodyPr/>
          <a:lstStyle/>
          <a:p>
            <a:pPr lvl="0" algn="just">
              <a:lnSpc>
                <a:spcPct val="80000"/>
              </a:lnSpc>
            </a:pPr>
            <a:r>
              <a:rPr lang="es-ES" sz="1800" dirty="0"/>
              <a:t>Art. 49.1.e) ET es contrario al art. 5  D 2000/78 al no integrar el mandato de ajustes razonables</a:t>
            </a:r>
          </a:p>
          <a:p>
            <a:pPr lvl="0" algn="just">
              <a:lnSpc>
                <a:spcPct val="80000"/>
              </a:lnSpc>
            </a:pPr>
            <a:r>
              <a:rPr lang="es-ES" sz="1800" dirty="0"/>
              <a:t>Por consiguiente, inaplicable salvo que sí se justifique la imposibilidad/coste excesivo de los ajustes </a:t>
            </a:r>
            <a:r>
              <a:rPr lang="es-ES" sz="1800" dirty="0" err="1"/>
              <a:t>razbles</a:t>
            </a:r>
            <a:r>
              <a:rPr lang="es-ES" sz="1800" dirty="0"/>
              <a:t>.</a:t>
            </a:r>
          </a:p>
          <a:p>
            <a:pPr lvl="0" algn="just">
              <a:lnSpc>
                <a:spcPct val="80000"/>
              </a:lnSpc>
            </a:pPr>
            <a:r>
              <a:rPr lang="es-ES" sz="1800" u="sng" dirty="0"/>
              <a:t>Art. 6.a)  Ley 15/22 Integral de Igualdad y no discriminación: </a:t>
            </a:r>
            <a:r>
              <a:rPr lang="es-ES" sz="1800" dirty="0"/>
              <a:t>“</a:t>
            </a:r>
            <a:r>
              <a:rPr lang="es-ES" sz="1800" i="1" dirty="0"/>
              <a:t>se considerará discriminación directa la denegación de ajustes razonables a las personas con discapacidad” (</a:t>
            </a:r>
            <a:r>
              <a:rPr lang="es-ES" sz="1800" dirty="0"/>
              <a:t>en congruencia con la doctrina del TJUE y la LGPCD</a:t>
            </a:r>
            <a:endParaRPr lang="es-ES" sz="1800" i="1" dirty="0"/>
          </a:p>
          <a:p>
            <a:pPr lvl="0" algn="just">
              <a:lnSpc>
                <a:spcPct val="80000"/>
              </a:lnSpc>
            </a:pPr>
            <a:r>
              <a:rPr lang="es-ES" sz="1800" dirty="0"/>
              <a:t>-La nulidad por discriminación debe ser postulada por el/la demandante (</a:t>
            </a:r>
            <a:r>
              <a:rPr lang="es-ES" sz="1800" dirty="0" err="1"/>
              <a:t>pº</a:t>
            </a:r>
            <a:r>
              <a:rPr lang="es-ES" sz="1800" dirty="0"/>
              <a:t> de congruencia ex art. 24 CE)</a:t>
            </a:r>
          </a:p>
          <a:p>
            <a:pPr lvl="0" algn="just">
              <a:lnSpc>
                <a:spcPct val="80000"/>
              </a:lnSpc>
            </a:pPr>
            <a:r>
              <a:rPr lang="es-ES" sz="1800" dirty="0"/>
              <a:t>-La nulidad por discriminación a diferencia de la “objetiva”- no es procesalmente imperativa, sino rogada</a:t>
            </a:r>
          </a:p>
          <a:p>
            <a:pPr lvl="0" algn="just">
              <a:lnSpc>
                <a:spcPct val="80000"/>
              </a:lnSpc>
            </a:pPr>
            <a:r>
              <a:rPr lang="es-ES" sz="1800" dirty="0"/>
              <a:t>-De no pedirse la nulidad, el cese ex art. 49.1.e) ET debería calificarse de improcedente, </a:t>
            </a:r>
          </a:p>
          <a:p>
            <a:pPr lvl="0" algn="just">
              <a:lnSpc>
                <a:spcPct val="80000"/>
              </a:lnSpc>
            </a:pPr>
            <a:endParaRPr lang="es-ES" sz="1800" i="1" dirty="0"/>
          </a:p>
          <a:p>
            <a:pPr lvl="0" algn="just">
              <a:lnSpc>
                <a:spcPct val="80000"/>
              </a:lnSpc>
            </a:pPr>
            <a:r>
              <a:rPr lang="es-ES" sz="1800" u="sng" dirty="0"/>
              <a:t>SJS 2 Vigo de 19.1.24 (</a:t>
            </a:r>
            <a:r>
              <a:rPr lang="es-ES" sz="1800" dirty="0" err="1"/>
              <a:t>nº</a:t>
            </a:r>
            <a:r>
              <a:rPr lang="es-ES" sz="1800" dirty="0"/>
              <a:t> 38/2024</a:t>
            </a:r>
            <a:r>
              <a:rPr lang="es-ES" sz="1800" u="sng" dirty="0"/>
              <a:t>)</a:t>
            </a:r>
            <a:r>
              <a:rPr lang="es-ES" sz="1800" dirty="0"/>
              <a:t>. Primera sentencia. Situación de hecho idéntica: extinción por </a:t>
            </a:r>
            <a:r>
              <a:rPr lang="es-ES" sz="1800" dirty="0" err="1"/>
              <a:t>IPTotal</a:t>
            </a:r>
            <a:r>
              <a:rPr lang="es-ES" sz="1800" dirty="0"/>
              <a:t>. --.</a:t>
            </a:r>
          </a:p>
          <a:p>
            <a:pPr marL="0" lvl="0" indent="0" algn="just">
              <a:lnSpc>
                <a:spcPct val="80000"/>
              </a:lnSpc>
              <a:buNone/>
            </a:pPr>
            <a:r>
              <a:rPr lang="es-ES" sz="1800" dirty="0"/>
              <a:t>-Declara la nulidad por discriminación directa ex art. 26 L 15/22 (nulidad de pleno </a:t>
            </a:r>
            <a:r>
              <a:rPr lang="es-ES" sz="1800" dirty="0" err="1"/>
              <a:t>dº</a:t>
            </a:r>
            <a:r>
              <a:rPr lang="es-ES" sz="1800" dirty="0"/>
              <a:t> actos discriminatorios). </a:t>
            </a:r>
          </a:p>
          <a:p>
            <a:pPr marL="0" lvl="0" indent="0" algn="just">
              <a:lnSpc>
                <a:spcPct val="80000"/>
              </a:lnSpc>
              <a:buNone/>
            </a:pPr>
            <a:r>
              <a:rPr lang="es-ES" sz="1800" dirty="0"/>
              <a:t>-FJ III.3. Fundamenta la discriminación en la doctrina inversión de la carga de la prueba y en el art. 96 LRJS </a:t>
            </a:r>
          </a:p>
          <a:p>
            <a:pPr marL="0" lvl="0" indent="0" algn="just">
              <a:lnSpc>
                <a:spcPct val="80000"/>
              </a:lnSpc>
              <a:buNone/>
            </a:pPr>
            <a:r>
              <a:rPr lang="es-ES" sz="1800" dirty="0"/>
              <a:t>--En mi opinión, la causa extintiva es manifiesta y, por consiguiente, innecesaria la inversión carga probatoria</a:t>
            </a:r>
          </a:p>
          <a:p>
            <a:pPr marL="0" lvl="0" indent="0" algn="just">
              <a:lnSpc>
                <a:spcPct val="80000"/>
              </a:lnSpc>
              <a:buNone/>
            </a:pPr>
            <a:r>
              <a:rPr lang="es-ES" sz="1800" dirty="0"/>
              <a:t>- nulidad por discriminación directa ex lege (art. 6 a) Ley 15/22).</a:t>
            </a:r>
          </a:p>
          <a:p>
            <a:pPr marL="0" lvl="0" indent="0" algn="just">
              <a:lnSpc>
                <a:spcPct val="80000"/>
              </a:lnSpc>
              <a:buNone/>
            </a:pPr>
            <a:endParaRPr lang="es-ES" sz="1800" dirty="0"/>
          </a:p>
          <a:p>
            <a:pPr lvl="0" algn="just">
              <a:lnSpc>
                <a:spcPct val="80000"/>
              </a:lnSpc>
            </a:pPr>
            <a:r>
              <a:rPr lang="es-ES" sz="1800" u="sng" dirty="0"/>
              <a:t>STJS Murcia 29.2.24 (</a:t>
            </a:r>
            <a:r>
              <a:rPr lang="es-ES" sz="1800" dirty="0" err="1"/>
              <a:t>rec.</a:t>
            </a:r>
            <a:r>
              <a:rPr lang="es-ES" sz="1800" dirty="0"/>
              <a:t> 457/23): nulidad por discriminación, de oficio, a pesar no solicitarse (se fundamenta en STS. 835/2020 de 2 octubre, supuesto de “nulidad objetiva”). </a:t>
            </a:r>
            <a:endParaRPr lang="es-ES" sz="1800" u="sng"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4764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a:xfrm>
            <a:off x="774000" y="6242956"/>
            <a:ext cx="4000314" cy="71443"/>
          </a:xfrm>
        </p:spPr>
        <p:txBody>
          <a:bodyPr/>
          <a:lstStyle/>
          <a:p>
            <a:endParaRPr lang="en-GB" dirty="0"/>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16</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437322"/>
            <a:ext cx="11110663" cy="632056"/>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437323"/>
            <a:ext cx="11110663" cy="520620"/>
          </a:xfrm>
          <a:solidFill>
            <a:schemeClr val="accent1"/>
          </a:solidFill>
        </p:spPr>
        <p:txBody>
          <a:bodyPr anchor="ctr"/>
          <a:lstStyle/>
          <a:p>
            <a:pPr marL="180000"/>
            <a:r>
              <a:rPr lang="es-ES" b="1" dirty="0"/>
              <a:t>13. Calificación judicial de la extinción ex art. 49.1.e) ¿Discriminación directa o indirecta? ¿nulidad imperativa o rogada? ¿Inversión de la prueba? </a:t>
            </a:r>
          </a:p>
        </p:txBody>
      </p:sp>
    </p:spTree>
    <p:extLst>
      <p:ext uri="{BB962C8B-B14F-4D97-AF65-F5344CB8AC3E}">
        <p14:creationId xmlns:p14="http://schemas.microsoft.com/office/powerpoint/2010/main" val="1037891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491343"/>
            <a:ext cx="11242631" cy="4929335"/>
          </a:xfrm>
        </p:spPr>
        <p:txBody>
          <a:bodyPr/>
          <a:lstStyle/>
          <a:p>
            <a:pPr lvl="0" algn="just">
              <a:lnSpc>
                <a:spcPct val="80000"/>
              </a:lnSpc>
            </a:pPr>
            <a:endParaRPr lang="es-ES" sz="1800" i="1" dirty="0"/>
          </a:p>
          <a:p>
            <a:pPr lvl="0" algn="just">
              <a:lnSpc>
                <a:spcPct val="80000"/>
              </a:lnSpc>
            </a:pPr>
            <a:r>
              <a:rPr lang="es-ES" sz="1800" dirty="0"/>
              <a:t>Art. 52.a del ET permite la extinción del contrato de trabajo cuando se produce una ineptitud sobrevenida del trabajador para el desempeño de sus funciones. </a:t>
            </a:r>
          </a:p>
          <a:p>
            <a:pPr marL="0" lvl="0" indent="0" algn="just">
              <a:lnSpc>
                <a:spcPct val="80000"/>
              </a:lnSpc>
              <a:buNone/>
            </a:pPr>
            <a:endParaRPr lang="es-ES" sz="1800" dirty="0"/>
          </a:p>
          <a:p>
            <a:pPr lvl="0" algn="just">
              <a:lnSpc>
                <a:spcPct val="80000"/>
              </a:lnSpc>
            </a:pPr>
            <a:r>
              <a:rPr lang="es-ES" sz="1800" dirty="0"/>
              <a:t>Clara aplicabilidad, en mi opinión,  de la nueva doctrina ex STJUE 18.1.14 a esta causa extintiva si la “ineptitud” puede entenderse como “discapacidad” en los parámetros interpretativos ya analizados (no en todos los casos)</a:t>
            </a:r>
          </a:p>
          <a:p>
            <a:pPr marL="0" lvl="0" indent="0" algn="just">
              <a:lnSpc>
                <a:spcPct val="80000"/>
              </a:lnSpc>
              <a:buNone/>
            </a:pPr>
            <a:endParaRPr lang="es-ES" sz="1800" dirty="0"/>
          </a:p>
          <a:p>
            <a:pPr lvl="0" algn="just">
              <a:lnSpc>
                <a:spcPct val="80000"/>
              </a:lnSpc>
            </a:pPr>
            <a:r>
              <a:rPr lang="es-ES" sz="1800" dirty="0"/>
              <a:t>Necesidad de perfilar/precisar el concepto de “ineptitud sobrevenida”. </a:t>
            </a:r>
          </a:p>
          <a:p>
            <a:pPr lvl="0" algn="just">
              <a:lnSpc>
                <a:spcPct val="80000"/>
              </a:lnSpc>
            </a:pPr>
            <a:endParaRPr lang="es-ES" sz="1800" dirty="0"/>
          </a:p>
          <a:p>
            <a:pPr lvl="0" algn="just">
              <a:lnSpc>
                <a:spcPct val="80000"/>
              </a:lnSpc>
            </a:pPr>
            <a:r>
              <a:rPr lang="es-ES" sz="1800" dirty="0"/>
              <a:t>Precedentes jurisprudenciales en tal sentido, entre otras:</a:t>
            </a:r>
          </a:p>
          <a:p>
            <a:pPr marL="342900" lvl="0" indent="-342900" algn="just">
              <a:lnSpc>
                <a:spcPct val="80000"/>
              </a:lnSpc>
              <a:buFont typeface="+mj-lt"/>
              <a:buAutoNum type="arabicPeriod"/>
            </a:pPr>
            <a:r>
              <a:rPr lang="es-ES" sz="1800" dirty="0"/>
              <a:t>SJS 33BCN 13.10.15, </a:t>
            </a:r>
            <a:r>
              <a:rPr lang="es-ES" sz="1800" dirty="0" err="1"/>
              <a:t>autosnº</a:t>
            </a:r>
            <a:r>
              <a:rPr lang="es-ES" sz="1800" dirty="0"/>
              <a:t> 1077/2014, revocada  </a:t>
            </a:r>
            <a:r>
              <a:rPr lang="pt-BR" sz="1800" dirty="0" err="1"/>
              <a:t>STJSC.nº</a:t>
            </a:r>
            <a:r>
              <a:rPr lang="pt-BR" sz="1800" dirty="0"/>
              <a:t> 1842/2016 de 18 </a:t>
            </a:r>
            <a:r>
              <a:rPr lang="pt-BR" sz="1800" dirty="0" err="1"/>
              <a:t>marzo</a:t>
            </a:r>
            <a:endParaRPr lang="pt-BR" sz="1800" dirty="0"/>
          </a:p>
          <a:p>
            <a:pPr marL="342900" lvl="0" indent="-342900" algn="just">
              <a:lnSpc>
                <a:spcPct val="80000"/>
              </a:lnSpc>
              <a:buFont typeface="+mj-lt"/>
              <a:buAutoNum type="arabicPeriod"/>
            </a:pPr>
            <a:r>
              <a:rPr lang="es-ES" sz="1800" dirty="0"/>
              <a:t>SJS 19BCN </a:t>
            </a:r>
            <a:r>
              <a:rPr lang="es-ES" sz="1800" dirty="0" err="1"/>
              <a:t>nº</a:t>
            </a:r>
            <a:r>
              <a:rPr lang="es-ES" sz="1800" dirty="0"/>
              <a:t> 258, 24.7.14, confirmada por STSC 1128/2015 de 17 febrero.</a:t>
            </a:r>
          </a:p>
          <a:p>
            <a:pPr marL="342900" lvl="0" indent="-342900" algn="just">
              <a:lnSpc>
                <a:spcPct val="80000"/>
              </a:lnSpc>
              <a:buFont typeface="+mj-lt"/>
              <a:buAutoNum type="arabicPeriod"/>
            </a:pPr>
            <a:r>
              <a:rPr lang="es-ES" sz="1800" dirty="0"/>
              <a:t>SJS 13BCN </a:t>
            </a:r>
            <a:r>
              <a:rPr lang="es-ES" sz="1800" dirty="0" err="1"/>
              <a:t>nº</a:t>
            </a:r>
            <a:r>
              <a:rPr lang="es-ES" sz="1800" dirty="0"/>
              <a:t>. 54/2022, 28-02-2022, confirmada STSJC </a:t>
            </a:r>
            <a:r>
              <a:rPr lang="es-ES" sz="1800" dirty="0" err="1"/>
              <a:t>num</a:t>
            </a:r>
            <a:r>
              <a:rPr lang="es-ES" sz="1800" dirty="0"/>
              <a:t>. 1352/2023 de 27 febrero.</a:t>
            </a:r>
          </a:p>
          <a:p>
            <a:pPr lvl="0" algn="just">
              <a:lnSpc>
                <a:spcPct val="80000"/>
              </a:lnSpc>
            </a:pPr>
            <a:endParaRPr lang="es-ES" sz="1800" dirty="0"/>
          </a:p>
          <a:p>
            <a:pPr marL="0" lvl="0" indent="0" algn="just">
              <a:lnSpc>
                <a:spcPct val="80000"/>
              </a:lnSpc>
              <a:buNone/>
            </a:pPr>
            <a:endParaRPr lang="es-ES" sz="1800" i="1"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17</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743875"/>
            <a:ext cx="11110663" cy="482659"/>
          </a:xfrm>
          <a:solidFill>
            <a:schemeClr val="accent1"/>
          </a:solidFill>
        </p:spPr>
        <p:txBody>
          <a:bodyPr anchor="ctr"/>
          <a:lstStyle/>
          <a:p>
            <a:pPr marL="180000"/>
            <a:r>
              <a:rPr lang="es-ES" b="1" dirty="0"/>
              <a:t>14.¿Aplicación de la doctrina STJUE 18.1.14 a la extinción objetiva por ineptitud sobrevenida ex art. 52a ET? </a:t>
            </a:r>
          </a:p>
        </p:txBody>
      </p:sp>
    </p:spTree>
    <p:extLst>
      <p:ext uri="{BB962C8B-B14F-4D97-AF65-F5344CB8AC3E}">
        <p14:creationId xmlns:p14="http://schemas.microsoft.com/office/powerpoint/2010/main" val="4233115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371601"/>
            <a:ext cx="11242631" cy="5049078"/>
          </a:xfrm>
        </p:spPr>
        <p:txBody>
          <a:bodyPr/>
          <a:lstStyle/>
          <a:p>
            <a:pPr lvl="0" algn="just">
              <a:lnSpc>
                <a:spcPct val="80000"/>
              </a:lnSpc>
            </a:pPr>
            <a:endParaRPr lang="es-ES" sz="1800" i="1" dirty="0"/>
          </a:p>
          <a:p>
            <a:pPr lvl="0" algn="just">
              <a:lnSpc>
                <a:spcPct val="80000"/>
              </a:lnSpc>
            </a:pPr>
            <a:r>
              <a:rPr lang="es-ES" sz="1800" dirty="0"/>
              <a:t>Indispensable reforma a corto plazo de los arts. 49.1.e) y, probablemente, del art. 52 a) ET en relación a las respectivas causas de extinción (diferenciando, ello no obstante, los distintos grados de invalidez )</a:t>
            </a:r>
          </a:p>
          <a:p>
            <a:pPr lvl="0" algn="just">
              <a:lnSpc>
                <a:spcPct val="80000"/>
              </a:lnSpc>
            </a:pPr>
            <a:r>
              <a:rPr lang="es-ES" sz="1800" dirty="0"/>
              <a:t>Necesario regular, también y en forma más detallada, la obligación de “ajustes razonables”, más allá de los genéricos mandatos en la Ley General de Personas con Discapacidad y la Ley Integral de Igualdad 15/2022</a:t>
            </a:r>
          </a:p>
          <a:p>
            <a:pPr lvl="0" algn="just">
              <a:lnSpc>
                <a:spcPct val="80000"/>
              </a:lnSpc>
            </a:pPr>
            <a:r>
              <a:rPr lang="es-ES" sz="1800" dirty="0"/>
              <a:t>Estudiar la oportunidad de reformular  -o no- el concepto de Incapacidad Total en caso de “ajustes razonables” con continuidad de la relación laboral. </a:t>
            </a:r>
          </a:p>
          <a:p>
            <a:pPr marL="0" lvl="0" indent="0" algn="just">
              <a:lnSpc>
                <a:spcPct val="80000"/>
              </a:lnSpc>
              <a:buNone/>
            </a:pPr>
            <a:endParaRPr lang="es-ES" sz="1800" i="1" dirty="0"/>
          </a:p>
          <a:p>
            <a:pPr marL="0" lvl="0" indent="0" algn="just">
              <a:lnSpc>
                <a:spcPct val="80000"/>
              </a:lnSpc>
              <a:buNone/>
            </a:pPr>
            <a:r>
              <a:rPr lang="es-ES" sz="1800" i="1" dirty="0"/>
              <a:t>Art 198 LGSS. Compatibilidades en el percibo de prestaciones económicas por incapacidad permanente.</a:t>
            </a:r>
          </a:p>
          <a:p>
            <a:pPr marL="0" lvl="0" indent="0" algn="just">
              <a:lnSpc>
                <a:spcPct val="80000"/>
              </a:lnSpc>
              <a:buNone/>
            </a:pPr>
            <a:r>
              <a:rPr lang="es-ES" sz="1800" i="1" dirty="0"/>
              <a:t>1. En caso de incapacidad permanente total, la pensión vitalicia correspondiente será compatible con el salario que pueda percibir el trabajador en la misma empresa o en otra distinta, siempre y cuando las funciones no coincidan con aquellas que dieron lugar a la incapacidad permanente total</a:t>
            </a:r>
          </a:p>
          <a:p>
            <a:pPr marL="0" lvl="0" indent="0" algn="just">
              <a:lnSpc>
                <a:spcPct val="80000"/>
              </a:lnSpc>
              <a:buNone/>
            </a:pPr>
            <a:endParaRPr lang="es-ES" sz="1800" dirty="0"/>
          </a:p>
          <a:p>
            <a:pPr marL="0" lvl="0" indent="0" algn="just">
              <a:lnSpc>
                <a:spcPct val="80000"/>
              </a:lnSpc>
              <a:buNone/>
            </a:pPr>
            <a:r>
              <a:rPr lang="es-ES" sz="1800" i="1" dirty="0"/>
              <a:t>Art. 200.2 LGSS: Posibilidad de revisión de oficio sin plazo mínimo</a:t>
            </a:r>
          </a:p>
          <a:p>
            <a:pPr marL="0" lvl="0" indent="0" algn="just">
              <a:lnSpc>
                <a:spcPct val="80000"/>
              </a:lnSpc>
              <a:buNone/>
            </a:pPr>
            <a:r>
              <a:rPr lang="es-ES" sz="1800" i="1" dirty="0"/>
              <a:t>.., si el pensionista de incapacidad permanente estuviera ejerciendo cualquier trabajo, por cuenta ajena o propia, el Instituto Nacional de la Seguridad Social podrá, de oficio o a instancia del propio interesado, promover la revisión, con independencia de que haya o no transcurrido el plazo señalado en la resolución</a:t>
            </a:r>
          </a:p>
          <a:p>
            <a:pPr lvl="0" algn="just">
              <a:lnSpc>
                <a:spcPct val="80000"/>
              </a:lnSpc>
            </a:pPr>
            <a:endParaRPr lang="es-ES" sz="1800" dirty="0"/>
          </a:p>
          <a:p>
            <a:pPr lvl="0" algn="just">
              <a:lnSpc>
                <a:spcPct val="80000"/>
              </a:lnSpc>
            </a:pPr>
            <a:endParaRPr lang="es-ES" sz="1800" dirty="0"/>
          </a:p>
          <a:p>
            <a:pPr lvl="0" algn="just">
              <a:lnSpc>
                <a:spcPct val="80000"/>
              </a:lnSpc>
            </a:pPr>
            <a:endParaRPr lang="es-ES" sz="1800"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18</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740914"/>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743875"/>
            <a:ext cx="11110663" cy="482659"/>
          </a:xfrm>
          <a:solidFill>
            <a:schemeClr val="accent1"/>
          </a:solidFill>
        </p:spPr>
        <p:txBody>
          <a:bodyPr anchor="ctr"/>
          <a:lstStyle/>
          <a:p>
            <a:pPr marL="180000"/>
            <a:r>
              <a:rPr lang="es-ES" b="1" dirty="0"/>
              <a:t>Algunas reflexiones ante la deseable y urgente reforma normativa</a:t>
            </a:r>
          </a:p>
        </p:txBody>
      </p:sp>
    </p:spTree>
    <p:extLst>
      <p:ext uri="{BB962C8B-B14F-4D97-AF65-F5344CB8AC3E}">
        <p14:creationId xmlns:p14="http://schemas.microsoft.com/office/powerpoint/2010/main" val="3419234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371601"/>
            <a:ext cx="11242631" cy="5049078"/>
          </a:xfrm>
        </p:spPr>
        <p:txBody>
          <a:bodyPr/>
          <a:lstStyle/>
          <a:p>
            <a:pPr lvl="0" algn="just">
              <a:lnSpc>
                <a:spcPct val="80000"/>
              </a:lnSpc>
            </a:pPr>
            <a:endParaRPr lang="es-ES" sz="1800" i="1" dirty="0"/>
          </a:p>
          <a:p>
            <a:pPr lvl="0" algn="just">
              <a:lnSpc>
                <a:spcPct val="80000"/>
              </a:lnSpc>
            </a:pPr>
            <a:r>
              <a:rPr lang="es-ES" sz="2000" dirty="0"/>
              <a:t>Después de la convocatoria del MTSS a organizaciones interesadas para su elaboración,</a:t>
            </a:r>
          </a:p>
          <a:p>
            <a:pPr lvl="0" algn="just">
              <a:lnSpc>
                <a:spcPct val="80000"/>
              </a:lnSpc>
            </a:pPr>
            <a:r>
              <a:rPr lang="es-ES" sz="2000" dirty="0"/>
              <a:t>Anteproyecto actual de reforma del </a:t>
            </a:r>
            <a:r>
              <a:rPr lang="es-ES" sz="2000" dirty="0" err="1"/>
              <a:t>artl</a:t>
            </a:r>
            <a:r>
              <a:rPr lang="es-ES" sz="2000" dirty="0"/>
              <a:t> 49.1.e) ET</a:t>
            </a:r>
          </a:p>
          <a:p>
            <a:pPr lvl="0" algn="just">
              <a:lnSpc>
                <a:spcPct val="80000"/>
              </a:lnSpc>
            </a:pPr>
            <a:r>
              <a:rPr lang="es-ES" sz="2000" dirty="0"/>
              <a:t>Artículo único. Modificación del texto refundido de la Ley del Estatuto de los Trabajadores, </a:t>
            </a:r>
          </a:p>
          <a:p>
            <a:pPr marL="0" lvl="0" indent="0" algn="just">
              <a:lnSpc>
                <a:spcPct val="80000"/>
              </a:lnSpc>
              <a:buNone/>
            </a:pPr>
            <a:endParaRPr lang="es-ES" sz="2000" dirty="0"/>
          </a:p>
          <a:p>
            <a:pPr marL="0" lvl="0" indent="0" algn="just">
              <a:lnSpc>
                <a:spcPct val="80000"/>
              </a:lnSpc>
              <a:buNone/>
            </a:pPr>
            <a:r>
              <a:rPr lang="es-ES" sz="2000" i="1" dirty="0"/>
              <a:t>«2.. Se introduce una nueva letra n) en el artículo 49.1 </a:t>
            </a:r>
            <a:r>
              <a:rPr lang="es-ES" sz="2000" dirty="0"/>
              <a:t>(causas extinción)</a:t>
            </a:r>
            <a:r>
              <a:rPr lang="es-ES" sz="2000" i="1" dirty="0"/>
              <a:t>, con la siguiente redacción</a:t>
            </a:r>
            <a:r>
              <a:rPr lang="es-ES" sz="2000" dirty="0"/>
              <a:t>: </a:t>
            </a:r>
          </a:p>
          <a:p>
            <a:pPr marL="0" lvl="0" indent="0" algn="just">
              <a:lnSpc>
                <a:spcPct val="80000"/>
              </a:lnSpc>
              <a:buNone/>
            </a:pPr>
            <a:endParaRPr lang="es-ES" sz="2000" i="1" dirty="0"/>
          </a:p>
          <a:p>
            <a:pPr marL="0" lvl="0" indent="0" algn="just">
              <a:lnSpc>
                <a:spcPct val="80000"/>
              </a:lnSpc>
              <a:buNone/>
            </a:pPr>
            <a:r>
              <a:rPr lang="es-ES" sz="2000" i="1" dirty="0"/>
              <a:t>«n) Por declaración de </a:t>
            </a:r>
            <a:r>
              <a:rPr lang="es-ES" sz="2000" i="1" u="sng" dirty="0"/>
              <a:t>gran invalidez o incapacidad permanente absoluta o total</a:t>
            </a:r>
            <a:r>
              <a:rPr lang="es-ES" sz="2000" i="1" dirty="0"/>
              <a:t>, de la persona trabajadora, sin perjuicio de lo dispuesto en el artículo 48.2. La empresa </a:t>
            </a:r>
            <a:r>
              <a:rPr lang="es-ES" sz="2000" i="1" u="sng" dirty="0"/>
              <a:t>no podrá extinguir el contrato de trabajo por esta causa cuando la persona trabajadora solicite que se realicen los ajustes razonables en su puesto de trabajo que le permitan continuar desempeñándolo o, cuando esto no sea  posible por constituir una carga excesiva, el cambio a otro puesto de trabajo vacante compatible con su nueva situación. </a:t>
            </a:r>
          </a:p>
          <a:p>
            <a:pPr marL="0" lvl="0" indent="0" algn="just">
              <a:lnSpc>
                <a:spcPct val="80000"/>
              </a:lnSpc>
              <a:buNone/>
            </a:pPr>
            <a:endParaRPr lang="es-ES" sz="2000" i="1" dirty="0"/>
          </a:p>
          <a:p>
            <a:pPr marL="0" lvl="0" indent="0" algn="just">
              <a:lnSpc>
                <a:spcPct val="80000"/>
              </a:lnSpc>
              <a:buNone/>
            </a:pPr>
            <a:r>
              <a:rPr lang="es-ES" sz="2000" i="1" u="sng" dirty="0"/>
              <a:t>Para determinar si la carga es excesiva para la empresa se tendrá en cuenta si puede ser paliada en grado suficiente mediante medidas, ayudas o subvenciones públicas para personas con discapacidad, así como los costes financieros y de otro tipo que los ajustes impliquen, en relación con el tamaño y el volumen de negocios de la empresa».</a:t>
            </a:r>
            <a:endParaRPr lang="es-ES" sz="1800" i="1" u="sng" dirty="0"/>
          </a:p>
          <a:p>
            <a:pPr lvl="0" algn="just">
              <a:lnSpc>
                <a:spcPct val="80000"/>
              </a:lnSpc>
            </a:pPr>
            <a:endParaRPr lang="es-ES" sz="1800" dirty="0"/>
          </a:p>
          <a:p>
            <a:pPr lvl="0" algn="just">
              <a:lnSpc>
                <a:spcPct val="80000"/>
              </a:lnSpc>
            </a:pPr>
            <a:endParaRPr lang="es-ES" sz="1800"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19</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740914"/>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743875"/>
            <a:ext cx="11110663" cy="482659"/>
          </a:xfrm>
          <a:solidFill>
            <a:schemeClr val="accent1"/>
          </a:solidFill>
        </p:spPr>
        <p:txBody>
          <a:bodyPr anchor="ctr"/>
          <a:lstStyle/>
          <a:p>
            <a:pPr marL="180000"/>
            <a:r>
              <a:rPr lang="es-ES" b="1" dirty="0"/>
              <a:t>Propuesta de Anteproyecto de Ley de reforma del art. 49.1.e) ET</a:t>
            </a:r>
          </a:p>
        </p:txBody>
      </p:sp>
    </p:spTree>
    <p:extLst>
      <p:ext uri="{BB962C8B-B14F-4D97-AF65-F5344CB8AC3E}">
        <p14:creationId xmlns:p14="http://schemas.microsoft.com/office/powerpoint/2010/main" val="194615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EB782-93DA-1B46-8923-A4EC466A09B8}"/>
              </a:ext>
            </a:extLst>
          </p:cNvPr>
          <p:cNvSpPr>
            <a:spLocks noGrp="1"/>
          </p:cNvSpPr>
          <p:nvPr>
            <p:ph type="title"/>
          </p:nvPr>
        </p:nvSpPr>
        <p:spPr/>
        <p:txBody>
          <a:bodyPr/>
          <a:lstStyle/>
          <a:p>
            <a:r>
              <a:rPr lang="es-ES" dirty="0"/>
              <a:t>ÍNDICE</a:t>
            </a:r>
            <a:endParaRPr lang="en-DK" dirty="0"/>
          </a:p>
        </p:txBody>
      </p:sp>
      <p:sp>
        <p:nvSpPr>
          <p:cNvPr id="3" name="Text Placeholder 2">
            <a:extLst>
              <a:ext uri="{FF2B5EF4-FFF2-40B4-BE49-F238E27FC236}">
                <a16:creationId xmlns:a16="http://schemas.microsoft.com/office/drawing/2014/main" id="{4895890E-45FE-5E4E-8D8C-4940FF522981}"/>
              </a:ext>
            </a:extLst>
          </p:cNvPr>
          <p:cNvSpPr>
            <a:spLocks noGrp="1"/>
          </p:cNvSpPr>
          <p:nvPr>
            <p:ph type="body" sz="quarter" idx="13"/>
          </p:nvPr>
        </p:nvSpPr>
        <p:spPr>
          <a:xfrm>
            <a:off x="2914695" y="335846"/>
            <a:ext cx="8734380" cy="5450882"/>
          </a:xfrm>
        </p:spPr>
        <p:txBody>
          <a:bodyPr/>
          <a:lstStyle/>
          <a:p>
            <a:pPr>
              <a:buNone/>
            </a:pPr>
            <a:r>
              <a:rPr lang="en-GB" sz="1400" b="1" dirty="0"/>
              <a:t>1. </a:t>
            </a:r>
            <a:r>
              <a:rPr lang="es-ES" sz="1400" b="1" dirty="0"/>
              <a:t>Situación de hecho y la sentencia de instancia.</a:t>
            </a:r>
            <a:endParaRPr lang="da-DK" sz="1400" dirty="0"/>
          </a:p>
          <a:p>
            <a:r>
              <a:rPr lang="es-ES" sz="1400" b="1" dirty="0"/>
              <a:t>2. La cuestión prejudicial elevada desde el TSJIB</a:t>
            </a:r>
          </a:p>
          <a:p>
            <a:r>
              <a:rPr lang="es-ES" sz="1400" b="1" dirty="0"/>
              <a:t>3. La respuesta del TJUE: la STJUE de 18.1.24</a:t>
            </a:r>
          </a:p>
          <a:p>
            <a:r>
              <a:rPr lang="es-ES" sz="1400" b="1" dirty="0"/>
              <a:t>4. Concepto de “discapacidad” y ámbito de la tutela </a:t>
            </a:r>
            <a:r>
              <a:rPr lang="es-ES" sz="1400" b="1" dirty="0" err="1"/>
              <a:t>anti-discriminatoria</a:t>
            </a:r>
            <a:r>
              <a:rPr lang="es-ES" sz="1400" b="1" dirty="0"/>
              <a:t>.</a:t>
            </a:r>
          </a:p>
          <a:p>
            <a:r>
              <a:rPr lang="es-ES" sz="1400" b="1" dirty="0"/>
              <a:t>5. La Ley de derechos de las Personas con Discapacidad, norma de transposición.</a:t>
            </a:r>
          </a:p>
          <a:p>
            <a:r>
              <a:rPr lang="es-ES" sz="1400" b="1" dirty="0"/>
              <a:t>6. La extinción contractual ex art. 49 1.e) ET por IP Total, no voluntaria, “condición de empleo” protegida</a:t>
            </a:r>
          </a:p>
          <a:p>
            <a:r>
              <a:rPr lang="es-ES" sz="1400" b="1" dirty="0"/>
              <a:t>7. Inadecuación de la extinción ex art. 49.1.e ET al mandato de ajustes razonables </a:t>
            </a:r>
          </a:p>
          <a:p>
            <a:r>
              <a:rPr lang="es-ES" sz="1400" b="1" dirty="0"/>
              <a:t>8.- Concepto de “ajustes razonables” y alcance de la obligación.</a:t>
            </a:r>
          </a:p>
          <a:p>
            <a:pPr lvl="1">
              <a:buNone/>
            </a:pPr>
            <a:r>
              <a:rPr lang="es-ES" sz="1400" dirty="0"/>
              <a:t>9.- Calificación judicial de la extinción ex art. 49.1.e) ¿Discriminación directa o indirecta? .</a:t>
            </a:r>
          </a:p>
          <a:p>
            <a:pPr lvl="1">
              <a:buNone/>
            </a:pPr>
            <a:r>
              <a:rPr lang="es-ES" sz="1400" dirty="0"/>
              <a:t>10.- ¿Aplicación de la STJUE 18.1.14 a la extinción objetiva por ineptitud sobrevenida ex art. 52a ET? </a:t>
            </a:r>
          </a:p>
          <a:p>
            <a:pPr lvl="1">
              <a:buNone/>
            </a:pPr>
            <a:r>
              <a:rPr lang="es-ES" sz="1400" dirty="0"/>
              <a:t>11.- Algunas reflexiones ante la deseable y urgente reforma normativa</a:t>
            </a:r>
          </a:p>
          <a:p>
            <a:pPr lvl="1">
              <a:buNone/>
            </a:pPr>
            <a:r>
              <a:rPr lang="es-ES" sz="1400" dirty="0"/>
              <a:t>12..- La aplicación directa del DUE ante su falta de transposición normativa  y la seguridad jurídica.</a:t>
            </a:r>
          </a:p>
          <a:p>
            <a:pPr marL="342900" lvl="1" indent="-342900">
              <a:buFont typeface="+mj-lt"/>
              <a:buAutoNum type="arabicPeriod"/>
            </a:pPr>
            <a:endParaRPr lang="es-ES" sz="1400" b="1" dirty="0"/>
          </a:p>
          <a:p>
            <a:endParaRPr lang="da-DK" sz="1400" dirty="0"/>
          </a:p>
        </p:txBody>
      </p:sp>
      <p:sp>
        <p:nvSpPr>
          <p:cNvPr id="6" name="Footer Placeholder 5">
            <a:extLst>
              <a:ext uri="{FF2B5EF4-FFF2-40B4-BE49-F238E27FC236}">
                <a16:creationId xmlns:a16="http://schemas.microsoft.com/office/drawing/2014/main" id="{00004995-5BD3-459D-9525-77371FA47EFC}"/>
              </a:ext>
            </a:extLst>
          </p:cNvPr>
          <p:cNvSpPr>
            <a:spLocks noGrp="1"/>
          </p:cNvSpPr>
          <p:nvPr>
            <p:ph type="ftr" sz="quarter" idx="15"/>
          </p:nvPr>
        </p:nvSpPr>
        <p:spPr>
          <a:xfrm flipH="1" flipV="1">
            <a:off x="9010557" y="5952304"/>
            <a:ext cx="154873" cy="210896"/>
          </a:xfrm>
        </p:spPr>
        <p:txBody>
          <a:bodyPr/>
          <a:lstStyle/>
          <a:p>
            <a:endParaRPr lang="en-GB" dirty="0"/>
          </a:p>
        </p:txBody>
      </p:sp>
      <p:sp>
        <p:nvSpPr>
          <p:cNvPr id="7" name="Slide Number Placeholder 6">
            <a:extLst>
              <a:ext uri="{FF2B5EF4-FFF2-40B4-BE49-F238E27FC236}">
                <a16:creationId xmlns:a16="http://schemas.microsoft.com/office/drawing/2014/main" id="{CF592CF8-A1C9-4F0D-B781-F254D72C4D13}"/>
              </a:ext>
            </a:extLst>
          </p:cNvPr>
          <p:cNvSpPr>
            <a:spLocks noGrp="1"/>
          </p:cNvSpPr>
          <p:nvPr>
            <p:ph type="sldNum" sz="quarter" idx="16"/>
          </p:nvPr>
        </p:nvSpPr>
        <p:spPr/>
        <p:txBody>
          <a:bodyPr/>
          <a:lstStyle/>
          <a:p>
            <a:fld id="{23AA811B-2EBD-4900-905E-5BE206449611}" type="slidenum">
              <a:rPr lang="en-GB" smtClean="0"/>
              <a:pPr/>
              <a:t>2</a:t>
            </a:fld>
            <a:endParaRPr lang="en-GB" dirty="0"/>
          </a:p>
        </p:txBody>
      </p:sp>
      <p:sp>
        <p:nvSpPr>
          <p:cNvPr id="5" name="CuadroTexto 4">
            <a:extLst>
              <a:ext uri="{FF2B5EF4-FFF2-40B4-BE49-F238E27FC236}">
                <a16:creationId xmlns:a16="http://schemas.microsoft.com/office/drawing/2014/main" id="{39EF1015-6B40-2552-5A04-6F25A39B98E6}"/>
              </a:ext>
            </a:extLst>
          </p:cNvPr>
          <p:cNvSpPr txBox="1"/>
          <p:nvPr/>
        </p:nvSpPr>
        <p:spPr>
          <a:xfrm>
            <a:off x="578644" y="321470"/>
            <a:ext cx="11070431" cy="6217087"/>
          </a:xfrm>
          <a:prstGeom prst="rect">
            <a:avLst/>
          </a:prstGeom>
          <a:noFill/>
        </p:spPr>
        <p:txBody>
          <a:bodyPr wrap="square">
            <a:spAutoFit/>
          </a:bodyPr>
          <a:lstStyle/>
          <a:p>
            <a:endParaRPr lang="es-ES" dirty="0"/>
          </a:p>
          <a:p>
            <a:endParaRPr lang="es-ES" sz="2000" b="1" dirty="0"/>
          </a:p>
          <a:p>
            <a:r>
              <a:rPr lang="es-ES" dirty="0"/>
              <a:t>                                                    </a:t>
            </a:r>
            <a:r>
              <a:rPr lang="es-ES" sz="2400" b="1" dirty="0"/>
              <a:t>ÍNDICE</a:t>
            </a:r>
          </a:p>
          <a:p>
            <a:endParaRPr lang="es-ES" dirty="0"/>
          </a:p>
          <a:p>
            <a:r>
              <a:rPr lang="es-ES" sz="2000" dirty="0"/>
              <a:t>1. Situación de hecho y la sentencia de instancia.</a:t>
            </a:r>
          </a:p>
          <a:p>
            <a:r>
              <a:rPr lang="es-ES" sz="2000" dirty="0"/>
              <a:t>2. La cuestión prejudicial elevada desde el TSJIB</a:t>
            </a:r>
          </a:p>
          <a:p>
            <a:r>
              <a:rPr lang="es-ES" sz="2000" dirty="0"/>
              <a:t>3. La respuesta del TJUE: la STJUE de 18.1.24</a:t>
            </a:r>
          </a:p>
          <a:p>
            <a:r>
              <a:rPr lang="es-ES" sz="2000" dirty="0"/>
              <a:t>4. Concepto de “discapacidad” y ámbito de la tutela </a:t>
            </a:r>
            <a:r>
              <a:rPr lang="es-ES" sz="2000" dirty="0" err="1"/>
              <a:t>anti-discriminatoria</a:t>
            </a:r>
            <a:r>
              <a:rPr lang="es-ES" sz="2000" dirty="0"/>
              <a:t>.</a:t>
            </a:r>
          </a:p>
          <a:p>
            <a:r>
              <a:rPr lang="es-ES" sz="2000" dirty="0"/>
              <a:t>5. La Ley de derechos de las Personas con Discapacidad, norma de transposición.</a:t>
            </a:r>
          </a:p>
          <a:p>
            <a:r>
              <a:rPr lang="es-ES" sz="2000" dirty="0"/>
              <a:t>6. La extinción contractual ex art. 49 1.e) ET por IP Total, no voluntaria, “condición de empleo” protegida</a:t>
            </a:r>
          </a:p>
          <a:p>
            <a:r>
              <a:rPr lang="es-ES" sz="2000" dirty="0"/>
              <a:t>7. Inadecuación de la extinción ex art. 49.1.e ET al mandato de ajustes razonables </a:t>
            </a:r>
          </a:p>
          <a:p>
            <a:r>
              <a:rPr lang="es-ES" sz="2000" dirty="0"/>
              <a:t>8.- Concepto de “ajustes razonables” y alcance de la obligación.</a:t>
            </a:r>
          </a:p>
          <a:p>
            <a:r>
              <a:rPr lang="es-ES" sz="2000" dirty="0"/>
              <a:t>9.- La aplicación directa de la doctrina del TJUE y la seguridad jurídica</a:t>
            </a:r>
          </a:p>
          <a:p>
            <a:r>
              <a:rPr lang="es-ES" sz="2000" dirty="0"/>
              <a:t>10.- Calificación judicial de la extinción ex art. 49.1.e) ¿Discriminación directa o indirecta? .</a:t>
            </a:r>
          </a:p>
          <a:p>
            <a:r>
              <a:rPr lang="es-ES" sz="2000" dirty="0"/>
              <a:t>11.- ¿Aplicación de la STJUE 18.1.14 a la extinción objetiva por ineptitud sobrevenida art. 52ET? </a:t>
            </a:r>
          </a:p>
          <a:p>
            <a:r>
              <a:rPr lang="es-ES" sz="2000" dirty="0"/>
              <a:t>12.- Algunas reflexiones ante la deseable y urgente reforma normativa</a:t>
            </a:r>
          </a:p>
          <a:p>
            <a:r>
              <a:rPr lang="es-ES" sz="2000" dirty="0"/>
              <a:t>13.- El anteproyecto de Reforma del Art. 49.1.e) ET</a:t>
            </a:r>
          </a:p>
          <a:p>
            <a:r>
              <a:rPr lang="es-ES" sz="2000" dirty="0"/>
              <a:t>14.- Comentarios al mismo</a:t>
            </a:r>
          </a:p>
          <a:p>
            <a:endParaRPr lang="es-ES" dirty="0"/>
          </a:p>
        </p:txBody>
      </p:sp>
    </p:spTree>
    <p:extLst>
      <p:ext uri="{BB962C8B-B14F-4D97-AF65-F5344CB8AC3E}">
        <p14:creationId xmlns:p14="http://schemas.microsoft.com/office/powerpoint/2010/main" val="808309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371601"/>
            <a:ext cx="11242631" cy="5049078"/>
          </a:xfrm>
        </p:spPr>
        <p:txBody>
          <a:bodyPr/>
          <a:lstStyle/>
          <a:p>
            <a:pPr lvl="0" algn="just">
              <a:lnSpc>
                <a:spcPct val="80000"/>
              </a:lnSpc>
            </a:pPr>
            <a:endParaRPr lang="es-ES" sz="1800" i="1" dirty="0"/>
          </a:p>
          <a:p>
            <a:pPr lvl="0" algn="just">
              <a:lnSpc>
                <a:spcPct val="80000"/>
              </a:lnSpc>
            </a:pPr>
            <a:r>
              <a:rPr lang="es-ES" sz="2000" dirty="0"/>
              <a:t>La reforma afecta a los tres grados de invalidez permanente, y no solo a la IPT.</a:t>
            </a:r>
          </a:p>
          <a:p>
            <a:pPr lvl="0" algn="just">
              <a:lnSpc>
                <a:spcPct val="80000"/>
              </a:lnSpc>
            </a:pPr>
            <a:r>
              <a:rPr lang="es-ES" sz="2000" dirty="0"/>
              <a:t>La STJUE 18.1.24 acota la inadecuación del art. 49.1.e) ET solo a la discapacidad por IPT. </a:t>
            </a:r>
          </a:p>
          <a:p>
            <a:pPr lvl="0" algn="just">
              <a:lnSpc>
                <a:spcPct val="80000"/>
              </a:lnSpc>
            </a:pPr>
            <a:r>
              <a:rPr lang="es-ES" sz="2000" dirty="0"/>
              <a:t>La obligación de ajustes razonables se activa a petición de la persona trabajadora</a:t>
            </a:r>
          </a:p>
          <a:p>
            <a:pPr lvl="0" algn="just">
              <a:lnSpc>
                <a:spcPct val="80000"/>
              </a:lnSpc>
            </a:pPr>
            <a:r>
              <a:rPr lang="es-ES" sz="2000" dirty="0"/>
              <a:t>Discutible elemento de voluntariedad frente a la imperatividad ex art. 5 de la Directiva 2000/78.</a:t>
            </a:r>
          </a:p>
          <a:p>
            <a:pPr lvl="0" algn="just">
              <a:lnSpc>
                <a:spcPct val="80000"/>
              </a:lnSpc>
            </a:pPr>
            <a:r>
              <a:rPr lang="es-ES" sz="2000" dirty="0"/>
              <a:t>Sino solicita ajustes razonables, la extinción es posible.</a:t>
            </a:r>
          </a:p>
          <a:p>
            <a:pPr lvl="0" algn="just">
              <a:lnSpc>
                <a:spcPct val="80000"/>
              </a:lnSpc>
            </a:pPr>
            <a:r>
              <a:rPr lang="es-ES" sz="2000" dirty="0"/>
              <a:t>Ajuste razonable prioritario: en su puesto de trabajo  (salvo si es carga excesiva)</a:t>
            </a:r>
          </a:p>
          <a:p>
            <a:pPr lvl="0" algn="just">
              <a:lnSpc>
                <a:spcPct val="80000"/>
              </a:lnSpc>
            </a:pPr>
            <a:r>
              <a:rPr lang="es-ES" sz="2000" dirty="0"/>
              <a:t>Ajuste razonable subsidiario:  cambio a otro puesto de trabajo vacante </a:t>
            </a:r>
          </a:p>
          <a:p>
            <a:pPr lvl="0" algn="just">
              <a:lnSpc>
                <a:spcPct val="80000"/>
              </a:lnSpc>
            </a:pPr>
            <a:r>
              <a:rPr lang="es-ES" sz="2000" dirty="0"/>
              <a:t>Parámetros de valoración del posible carácter excesivo de la carga: medidas, ayudas o subvenciones públicas, los costes financieros y de otro tipo, el tamaño y el volumen de negocios de la empresa.</a:t>
            </a:r>
            <a:endParaRPr lang="es-ES" sz="1800" dirty="0"/>
          </a:p>
          <a:p>
            <a:pPr lvl="0" algn="just">
              <a:lnSpc>
                <a:spcPct val="80000"/>
              </a:lnSpc>
            </a:pPr>
            <a:endParaRPr lang="es-ES" sz="1800" dirty="0"/>
          </a:p>
          <a:p>
            <a:pPr lvl="0" algn="just">
              <a:lnSpc>
                <a:spcPct val="80000"/>
              </a:lnSpc>
            </a:pPr>
            <a:endParaRPr lang="es-ES" sz="1800"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20</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740914"/>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743875"/>
            <a:ext cx="11110663" cy="482659"/>
          </a:xfrm>
          <a:solidFill>
            <a:schemeClr val="accent1"/>
          </a:solidFill>
        </p:spPr>
        <p:txBody>
          <a:bodyPr anchor="ctr"/>
          <a:lstStyle/>
          <a:p>
            <a:pPr marL="180000"/>
            <a:r>
              <a:rPr lang="es-ES" b="1" dirty="0"/>
              <a:t>Comentario al Anteproyecto de Ley de reforma del art. 49.1.e) ET</a:t>
            </a:r>
          </a:p>
        </p:txBody>
      </p:sp>
    </p:spTree>
    <p:extLst>
      <p:ext uri="{BB962C8B-B14F-4D97-AF65-F5344CB8AC3E}">
        <p14:creationId xmlns:p14="http://schemas.microsoft.com/office/powerpoint/2010/main" val="2541071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ítulo 1">
            <a:extLst>
              <a:ext uri="{FF2B5EF4-FFF2-40B4-BE49-F238E27FC236}">
                <a16:creationId xmlns:a16="http://schemas.microsoft.com/office/drawing/2014/main" id="{940A73CA-E089-77BF-E958-D03886A91C8C}"/>
              </a:ext>
            </a:extLst>
          </p:cNvPr>
          <p:cNvSpPr>
            <a:spLocks noGrp="1"/>
          </p:cNvSpPr>
          <p:nvPr>
            <p:ph type="title"/>
          </p:nvPr>
        </p:nvSpPr>
        <p:spPr/>
        <p:txBody>
          <a:bodyPr/>
          <a:lstStyle/>
          <a:p>
            <a:br>
              <a:rPr lang="es-ES" dirty="0"/>
            </a:br>
            <a:br>
              <a:rPr lang="es-ES" dirty="0"/>
            </a:br>
            <a:br>
              <a:rPr lang="es-ES" dirty="0"/>
            </a:br>
            <a:br>
              <a:rPr lang="es-ES" dirty="0"/>
            </a:br>
            <a:r>
              <a:rPr lang="es-ES" dirty="0"/>
              <a:t>                                      Muchas gracias¡¡</a:t>
            </a:r>
          </a:p>
        </p:txBody>
      </p:sp>
      <p:sp>
        <p:nvSpPr>
          <p:cNvPr id="3" name="Subtítulo 2">
            <a:extLst>
              <a:ext uri="{FF2B5EF4-FFF2-40B4-BE49-F238E27FC236}">
                <a16:creationId xmlns:a16="http://schemas.microsoft.com/office/drawing/2014/main" id="{6B53D8FD-C129-DE8B-BAE1-7A4BF8B474BC}"/>
              </a:ext>
            </a:extLst>
          </p:cNvPr>
          <p:cNvSpPr>
            <a:spLocks noGrp="1"/>
          </p:cNvSpPr>
          <p:nvPr>
            <p:ph type="subTitle" idx="18"/>
          </p:nvPr>
        </p:nvSpPr>
        <p:spPr/>
        <p:txBody>
          <a:bodyPr/>
          <a:lstStyle/>
          <a:p>
            <a:endParaRPr lang="es-ES"/>
          </a:p>
        </p:txBody>
      </p:sp>
      <p:sp>
        <p:nvSpPr>
          <p:cNvPr id="4" name="Marcador de contenido 3">
            <a:extLst>
              <a:ext uri="{FF2B5EF4-FFF2-40B4-BE49-F238E27FC236}">
                <a16:creationId xmlns:a16="http://schemas.microsoft.com/office/drawing/2014/main" id="{D0562D13-8510-3BA8-E45E-E821DB648CBB}"/>
              </a:ext>
            </a:extLst>
          </p:cNvPr>
          <p:cNvSpPr>
            <a:spLocks noGrp="1"/>
          </p:cNvSpPr>
          <p:nvPr>
            <p:ph idx="1"/>
          </p:nvPr>
        </p:nvSpPr>
        <p:spPr/>
        <p:txBody>
          <a:bodyPr/>
          <a:lstStyle/>
          <a:p>
            <a:endParaRPr lang="es-ES" dirty="0"/>
          </a:p>
        </p:txBody>
      </p:sp>
      <p:sp>
        <p:nvSpPr>
          <p:cNvPr id="5" name="Marcador de texto 4">
            <a:extLst>
              <a:ext uri="{FF2B5EF4-FFF2-40B4-BE49-F238E27FC236}">
                <a16:creationId xmlns:a16="http://schemas.microsoft.com/office/drawing/2014/main" id="{97B5EC69-A788-D7AF-12C9-396543B84DC0}"/>
              </a:ext>
            </a:extLst>
          </p:cNvPr>
          <p:cNvSpPr>
            <a:spLocks noGrp="1"/>
          </p:cNvSpPr>
          <p:nvPr>
            <p:ph type="body" sz="quarter" idx="17"/>
          </p:nvPr>
        </p:nvSpPr>
        <p:spPr/>
        <p:txBody>
          <a:bodyPr/>
          <a:lstStyle/>
          <a:p>
            <a:endParaRPr lang="es-ES"/>
          </a:p>
        </p:txBody>
      </p:sp>
      <p:sp>
        <p:nvSpPr>
          <p:cNvPr id="6" name="Marcador de pie de página 5">
            <a:extLst>
              <a:ext uri="{FF2B5EF4-FFF2-40B4-BE49-F238E27FC236}">
                <a16:creationId xmlns:a16="http://schemas.microsoft.com/office/drawing/2014/main" id="{FBE557BD-39C6-BDC3-4B2E-15EE960A33E8}"/>
              </a:ext>
            </a:extLst>
          </p:cNvPr>
          <p:cNvSpPr>
            <a:spLocks noGrp="1"/>
          </p:cNvSpPr>
          <p:nvPr>
            <p:ph type="ftr" sz="quarter" idx="11"/>
          </p:nvPr>
        </p:nvSpPr>
        <p:spPr/>
        <p:txBody>
          <a:bodyPr/>
          <a:lstStyle/>
          <a:p>
            <a:endParaRPr lang="en-GB" dirty="0"/>
          </a:p>
        </p:txBody>
      </p:sp>
      <p:sp>
        <p:nvSpPr>
          <p:cNvPr id="7" name="Marcador de número de diapositiva 6">
            <a:extLst>
              <a:ext uri="{FF2B5EF4-FFF2-40B4-BE49-F238E27FC236}">
                <a16:creationId xmlns:a16="http://schemas.microsoft.com/office/drawing/2014/main" id="{57E1A220-F12B-7F02-033E-490C2B8B80C6}"/>
              </a:ext>
            </a:extLst>
          </p:cNvPr>
          <p:cNvSpPr>
            <a:spLocks noGrp="1"/>
          </p:cNvSpPr>
          <p:nvPr>
            <p:ph type="sldNum" sz="quarter" idx="12"/>
          </p:nvPr>
        </p:nvSpPr>
        <p:spPr/>
        <p:txBody>
          <a:bodyPr/>
          <a:lstStyle/>
          <a:p>
            <a:fld id="{23AA811B-2EBD-4900-905E-5BE206449611}" type="slidenum">
              <a:rPr lang="en-GB" smtClean="0"/>
              <a:pPr/>
              <a:t>21</a:t>
            </a:fld>
            <a:endParaRPr lang="en-GB" dirty="0"/>
          </a:p>
        </p:txBody>
      </p:sp>
    </p:spTree>
    <p:extLst>
      <p:ext uri="{BB962C8B-B14F-4D97-AF65-F5344CB8AC3E}">
        <p14:creationId xmlns:p14="http://schemas.microsoft.com/office/powerpoint/2010/main" val="330899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289247"/>
            <a:ext cx="11242631" cy="4713988"/>
          </a:xfrm>
        </p:spPr>
        <p:txBody>
          <a:bodyPr/>
          <a:lstStyle/>
          <a:p>
            <a:pPr lvl="0" algn="just">
              <a:lnSpc>
                <a:spcPct val="80000"/>
              </a:lnSpc>
            </a:pPr>
            <a:endParaRPr lang="es-ES" sz="1800" dirty="0"/>
          </a:p>
          <a:p>
            <a:pPr lvl="0" algn="just">
              <a:lnSpc>
                <a:spcPct val="80000"/>
              </a:lnSpc>
            </a:pPr>
            <a:r>
              <a:rPr lang="es-ES" sz="1800" dirty="0"/>
              <a:t>Conductor de camión de limpieza urbana, que sufre accidente de trabajo con secuela de rigidez residual articular en el pie derecho del 50%, </a:t>
            </a:r>
          </a:p>
          <a:p>
            <a:pPr lvl="0" algn="just">
              <a:lnSpc>
                <a:spcPct val="80000"/>
              </a:lnSpc>
            </a:pPr>
            <a:r>
              <a:rPr lang="es-ES" sz="1800" dirty="0"/>
              <a:t>Agota el proceso de incapacidad temporal por resolución INSS, que reconoce lesión permanente no invalidante.</a:t>
            </a:r>
          </a:p>
          <a:p>
            <a:pPr lvl="0" algn="just">
              <a:lnSpc>
                <a:spcPct val="80000"/>
              </a:lnSpc>
            </a:pPr>
            <a:r>
              <a:rPr lang="es-ES" sz="1800" dirty="0"/>
              <a:t>Impugna resolución y, previa solicitud del trabajador, la empresa le recoloca en puesto de trabajo con menor tiempo de conducción </a:t>
            </a:r>
          </a:p>
          <a:p>
            <a:pPr lvl="0" algn="just">
              <a:lnSpc>
                <a:spcPct val="80000"/>
              </a:lnSpc>
            </a:pPr>
            <a:r>
              <a:rPr lang="es-ES" sz="1800" dirty="0"/>
              <a:t>Por sentencia se le reconoce la </a:t>
            </a:r>
            <a:r>
              <a:rPr lang="es-ES" sz="1800" dirty="0" err="1"/>
              <a:t>IPTotal</a:t>
            </a:r>
            <a:r>
              <a:rPr lang="es-ES" sz="1800" dirty="0"/>
              <a:t> para su profesión (sin expectativa de mejoría ex art. 48 ET), la empresa le comunica extinción en base al art. 49.1.e) ET.</a:t>
            </a:r>
          </a:p>
          <a:p>
            <a:pPr lvl="0" algn="just">
              <a:lnSpc>
                <a:spcPct val="80000"/>
              </a:lnSpc>
            </a:pPr>
            <a:endParaRPr lang="es-ES" sz="1800" u="sng" dirty="0"/>
          </a:p>
          <a:p>
            <a:pPr lvl="0" algn="just">
              <a:lnSpc>
                <a:spcPct val="80000"/>
              </a:lnSpc>
            </a:pPr>
            <a:r>
              <a:rPr lang="es-ES" sz="1800" dirty="0"/>
              <a:t>Interpuesta demanda por despido, es desestimada por </a:t>
            </a:r>
            <a:r>
              <a:rPr lang="es-ES" sz="1800" u="sng" dirty="0"/>
              <a:t>sentencia del SJS de Ibiza de 24.5.21</a:t>
            </a:r>
            <a:r>
              <a:rPr lang="es-ES" sz="1800" dirty="0"/>
              <a:t>, que razona: </a:t>
            </a:r>
          </a:p>
          <a:p>
            <a:pPr lvl="0" algn="just">
              <a:lnSpc>
                <a:spcPct val="80000"/>
              </a:lnSpc>
            </a:pPr>
            <a:r>
              <a:rPr lang="es-ES" sz="1800" i="1" dirty="0"/>
              <a:t>“dicho reconocimiento de la situación de incapacidad total para su profesión habitual "  conlleva la baja en la empresa demandada y consecuente baja en la Tesorería General de la Seguridad Social como trabajador por cuenta ajena, ...sin que exista una obligación legal por parte de la empresa demandada de su ubicación en otro puesto de trabajo dentro de la misma empresa...". </a:t>
            </a:r>
          </a:p>
          <a:p>
            <a:pPr lvl="0" algn="just">
              <a:lnSpc>
                <a:spcPct val="80000"/>
              </a:lnSpc>
            </a:pPr>
            <a:r>
              <a:rPr lang="es-ES" sz="1800" dirty="0"/>
              <a:t>Interpone suplicación el trabajador postulando la nulidad del despido, al entender que debía haberse mantenido la recolocación compatible con su limitación. </a:t>
            </a:r>
          </a:p>
          <a:p>
            <a:pPr lvl="0" algn="just">
              <a:lnSpc>
                <a:spcPct val="80000"/>
              </a:lnSpc>
            </a:pPr>
            <a:endParaRPr lang="es-ES" sz="1800" i="1" dirty="0"/>
          </a:p>
          <a:p>
            <a:endParaRPr lang="en-GB" dirty="0"/>
          </a:p>
          <a:p>
            <a:pPr marL="0" indent="0">
              <a:buNone/>
            </a:pPr>
            <a:endParaRPr lang="en-GB" dirty="0"/>
          </a:p>
          <a:p>
            <a:pPr marL="0" indent="0">
              <a:buNone/>
            </a:pPr>
            <a:r>
              <a:rPr lang="en-GB" dirty="0"/>
              <a:t>Lorem ipsum</a:t>
            </a:r>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p:txBody>
          <a:bodyPr/>
          <a:lstStyle/>
          <a:p>
            <a:endParaRPr lang="en-GB"/>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3</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745647"/>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539999" y="457200"/>
            <a:ext cx="11110663" cy="482659"/>
          </a:xfrm>
          <a:solidFill>
            <a:schemeClr val="accent1"/>
          </a:solidFill>
        </p:spPr>
        <p:txBody>
          <a:bodyPr anchor="ctr"/>
          <a:lstStyle/>
          <a:p>
            <a:pPr marL="180000"/>
            <a:r>
              <a:rPr lang="es-ES" b="1" dirty="0"/>
              <a:t>1. Situación de hecho y sentencia de instancia.</a:t>
            </a:r>
          </a:p>
        </p:txBody>
      </p:sp>
    </p:spTree>
    <p:extLst>
      <p:ext uri="{BB962C8B-B14F-4D97-AF65-F5344CB8AC3E}">
        <p14:creationId xmlns:p14="http://schemas.microsoft.com/office/powerpoint/2010/main" val="238910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121229"/>
            <a:ext cx="11242631" cy="5299449"/>
          </a:xfrm>
        </p:spPr>
        <p:txBody>
          <a:bodyPr/>
          <a:lstStyle/>
          <a:p>
            <a:pPr lvl="0" algn="just">
              <a:lnSpc>
                <a:spcPct val="80000"/>
              </a:lnSpc>
            </a:pPr>
            <a:r>
              <a:rPr lang="es-ES" sz="1800" u="sng" dirty="0"/>
              <a:t>El mandato ex art. 5 de la Directiva 2000/78 (</a:t>
            </a:r>
            <a:r>
              <a:rPr lang="es-ES" sz="1800" dirty="0"/>
              <a:t>marco general para la igualdad y no discriminación)</a:t>
            </a:r>
            <a:endParaRPr lang="es-ES" sz="1800" u="sng" dirty="0"/>
          </a:p>
          <a:p>
            <a:pPr lvl="0" algn="just">
              <a:lnSpc>
                <a:spcPct val="80000"/>
              </a:lnSpc>
            </a:pPr>
            <a:r>
              <a:rPr lang="es-ES" sz="1800" i="1" dirty="0"/>
              <a:t>«A fin de garantizar la observancia del principio de igualdad de trato en relación con las personas con discapacidades, se realizarán ajustes razonables. Esto significa que los empresarios tomarán las medidas adecuadas, en función de las necesidades de cada situación concreta, para permitir a las personas con discapacidades acceder al empleo, tomar parte en el mismo o progresar profesionalmente, o para que se les ofrezca formación, salvo que esas medidas supongan una carga excesiva para el empresario. La carga no se considerará excesiva cuando sea paliada en grado suficiente mediante medidas existentes en la política del Estado miembro sobre discapacidades.» </a:t>
            </a:r>
          </a:p>
          <a:p>
            <a:pPr lvl="0" algn="just">
              <a:lnSpc>
                <a:spcPct val="80000"/>
              </a:lnSpc>
            </a:pPr>
            <a:endParaRPr lang="es-ES" sz="1800" i="1" dirty="0"/>
          </a:p>
          <a:p>
            <a:pPr lvl="0" algn="just">
              <a:lnSpc>
                <a:spcPct val="80000"/>
              </a:lnSpc>
            </a:pPr>
            <a:r>
              <a:rPr lang="es-ES" sz="1800" u="sng" dirty="0"/>
              <a:t>Manifiesta inadecuación de tal mandato </a:t>
            </a:r>
            <a:r>
              <a:rPr lang="es-ES" sz="1800" dirty="0"/>
              <a:t>con la causa extintiva art. 49.1.e) ET</a:t>
            </a:r>
          </a:p>
          <a:p>
            <a:pPr lvl="0" algn="just">
              <a:lnSpc>
                <a:spcPct val="80000"/>
              </a:lnSpc>
            </a:pPr>
            <a:r>
              <a:rPr lang="es-ES" sz="1800" u="sng" dirty="0"/>
              <a:t>Obsolescencia </a:t>
            </a:r>
            <a:r>
              <a:rPr lang="es-ES" sz="1800" u="sng" dirty="0" err="1"/>
              <a:t>pre-comunitaria</a:t>
            </a:r>
            <a:r>
              <a:rPr lang="es-ES" sz="1800" u="sng" dirty="0"/>
              <a:t> del art. 49.1.e) ET, </a:t>
            </a:r>
            <a:r>
              <a:rPr lang="es-ES" sz="1800" dirty="0"/>
              <a:t>desde su promulgación inicial en 1980 (antes ingreso UE)</a:t>
            </a:r>
          </a:p>
          <a:p>
            <a:pPr lvl="0" algn="just">
              <a:lnSpc>
                <a:spcPct val="80000"/>
              </a:lnSpc>
            </a:pPr>
            <a:r>
              <a:rPr lang="es-ES" sz="1800" u="sng" dirty="0"/>
              <a:t>Doctrina reciente del TS. STS </a:t>
            </a:r>
            <a:r>
              <a:rPr lang="es-ES" sz="1800" u="sng" dirty="0" err="1"/>
              <a:t>nº</a:t>
            </a:r>
            <a:r>
              <a:rPr lang="es-ES" sz="1800" u="sng" dirty="0"/>
              <a:t>. 142/2021 de 3 febrero</a:t>
            </a:r>
            <a:r>
              <a:rPr lang="es-ES" sz="1800" dirty="0"/>
              <a:t>: “</a:t>
            </a:r>
            <a:r>
              <a:rPr lang="es-ES" sz="1800" i="1" dirty="0"/>
              <a:t>el hecho de que exista la posibilidad de que el declarado en situación de incapacidad permanente total pueda ser recolocado por la empresa    "  no obliga a la empresa a  novar objetivamente el contrato, ofreciéndole la realización de otro oficio de </a:t>
            </a:r>
            <a:r>
              <a:rPr lang="es-ES" sz="1800" i="1" dirty="0" err="1"/>
              <a:t>talescaracterísticas</a:t>
            </a:r>
            <a:r>
              <a:rPr lang="es-ES" sz="1800" i="1" dirty="0"/>
              <a:t>, salvo que el orden normativo aplicable así lo dispusiere, cual no es </a:t>
            </a:r>
            <a:r>
              <a:rPr lang="es-ES" sz="1800" i="1" dirty="0" err="1"/>
              <a:t>elcaso</a:t>
            </a:r>
            <a:r>
              <a:rPr lang="es-ES" sz="1800" i="1" dirty="0"/>
              <a:t> de autos" , concluyendo  " que la  empresa no tiene obligación de realizar esa </a:t>
            </a:r>
            <a:r>
              <a:rPr lang="es-ES" sz="1800" i="1" dirty="0" err="1"/>
              <a:t>reaubicación</a:t>
            </a:r>
            <a:r>
              <a:rPr lang="es-ES" sz="1800" i="1" dirty="0"/>
              <a:t>, salvo que así está establecido convencional o contractualmente, y con independencia de que nada le impide hacerlo</a:t>
            </a:r>
            <a:r>
              <a:rPr lang="es-ES" sz="1800" dirty="0"/>
              <a:t>" . </a:t>
            </a:r>
          </a:p>
          <a:p>
            <a:pPr lvl="0" algn="just">
              <a:lnSpc>
                <a:spcPct val="80000"/>
              </a:lnSpc>
            </a:pPr>
            <a:r>
              <a:rPr lang="es-ES" sz="1800" u="sng" dirty="0"/>
              <a:t>Doctrina del TJUE (STJUE </a:t>
            </a:r>
            <a:r>
              <a:rPr lang="es-ES" sz="1800" u="sng" dirty="0" err="1"/>
              <a:t>Dansk</a:t>
            </a:r>
            <a:r>
              <a:rPr lang="es-ES" sz="1800" u="sng" dirty="0"/>
              <a:t> </a:t>
            </a:r>
            <a:r>
              <a:rPr lang="es-ES" sz="1800" u="sng" dirty="0" err="1"/>
              <a:t>Industri</a:t>
            </a:r>
            <a:r>
              <a:rPr lang="es-ES" sz="1800" u="sng" dirty="0"/>
              <a:t> 16.4.16</a:t>
            </a:r>
            <a:r>
              <a:rPr lang="es-ES" sz="1800" dirty="0"/>
              <a:t>): </a:t>
            </a:r>
            <a:r>
              <a:rPr lang="es-ES" i="1" dirty="0"/>
              <a:t>El Derecho de la Unión debe ser interpretado en el sentido de que </a:t>
            </a:r>
            <a:r>
              <a:rPr lang="es-ES" i="1" u="sng" dirty="0"/>
              <a:t>incumbe al órgano jurisdiccional nacional que conoce de un litigio entre particulares comprendido en el ámbito de aplicación de la Directiva 2000/78, cuando aplica las normas de su Derecho nacional, interpretarlas de manera que puedan aplicarse de conformidad con dicha Directiva o, si tal interpretación conforme es imposible, dejar inaplicados, en caso necesario, cualesquiera preceptos del Derecho nacional que sean contrarios al principio general de no discriminación</a:t>
            </a:r>
          </a:p>
          <a:p>
            <a:pPr lvl="0" algn="just">
              <a:lnSpc>
                <a:spcPct val="80000"/>
              </a:lnSpc>
            </a:pPr>
            <a:endParaRPr lang="es-ES" sz="1800" u="sng" dirty="0"/>
          </a:p>
          <a:p>
            <a:pPr lvl="0" algn="just">
              <a:lnSpc>
                <a:spcPct val="80000"/>
              </a:lnSpc>
            </a:pPr>
            <a:endParaRPr lang="es-ES" sz="1800" dirty="0"/>
          </a:p>
          <a:p>
            <a:pPr lvl="0" algn="just">
              <a:lnSpc>
                <a:spcPct val="80000"/>
              </a:lnSpc>
            </a:pPr>
            <a:endParaRPr lang="es-ES" sz="1800" i="1" dirty="0"/>
          </a:p>
          <a:p>
            <a:endParaRPr lang="en-GB" dirty="0"/>
          </a:p>
          <a:p>
            <a:pPr marL="0" indent="0">
              <a:buNone/>
            </a:pPr>
            <a:endParaRPr lang="en-GB" dirty="0"/>
          </a:p>
          <a:p>
            <a:pPr marL="0" indent="0">
              <a:buNone/>
            </a:pPr>
            <a:r>
              <a:rPr lang="en-GB" dirty="0"/>
              <a:t>Lorem ipsum</a:t>
            </a:r>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p:txBody>
          <a:bodyPr/>
          <a:lstStyle/>
          <a:p>
            <a:endParaRPr lang="en-GB" dirty="0"/>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4</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315897"/>
            <a:ext cx="11110663" cy="482659"/>
          </a:xfrm>
          <a:solidFill>
            <a:schemeClr val="accent1"/>
          </a:solidFill>
        </p:spPr>
        <p:txBody>
          <a:bodyPr anchor="ctr"/>
          <a:lstStyle/>
          <a:p>
            <a:pPr marL="180000"/>
            <a:r>
              <a:rPr lang="es-ES" b="1" dirty="0"/>
              <a:t>2. Las razones del planteamiento de la cuestión prejudicial</a:t>
            </a:r>
          </a:p>
        </p:txBody>
      </p:sp>
    </p:spTree>
    <p:extLst>
      <p:ext uri="{BB962C8B-B14F-4D97-AF65-F5344CB8AC3E}">
        <p14:creationId xmlns:p14="http://schemas.microsoft.com/office/powerpoint/2010/main" val="261889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402837"/>
            <a:ext cx="11242631" cy="5017841"/>
          </a:xfrm>
        </p:spPr>
        <p:txBody>
          <a:bodyPr/>
          <a:lstStyle/>
          <a:p>
            <a:pPr lvl="0" algn="just">
              <a:lnSpc>
                <a:spcPct val="80000"/>
              </a:lnSpc>
            </a:pPr>
            <a:r>
              <a:rPr lang="es-ES" sz="1800" dirty="0"/>
              <a:t> 1 .- El  artículo 5º de la Directiva 2000/78 ,  a la luz los apartados 16, 17, 20 y 21 de su preámbulo, de los  artículos 21  y  26 de la Carta de los Derechos Fundamentales de la Unión Europea  y de los  artículos 2  y  27 de la Convención de las Naciones Unidas sobre los Derechos de las Personas con Discapacidad (aprobada por la Decisión 2010/48/CE del Consejo, de 26 de noviembre de 2009  ),  ¿Debe ser interpretados en el sentido de que </a:t>
            </a:r>
            <a:r>
              <a:rPr lang="es-ES" sz="1800" u="sng" dirty="0"/>
              <a:t>se opone al mismo la aplicación de una norma nacional que contemple como causa automática de extinción del contrato de trabajo la discapacidad del trabajador/a (al ser declarado en situación de incapacidad permanente y total para su profesión habitual, sin previsión de mejoría), sin previo condicionamiento al cumplimiento por parte de la empresa del mandato de adoptar "ajustes razonables" a la que obliga el referido artículo 5º de la Directiva para mantener el empleo (o justificar la carga excesiva de tal obligación)?  </a:t>
            </a:r>
          </a:p>
          <a:p>
            <a:pPr lvl="0" algn="just">
              <a:lnSpc>
                <a:spcPct val="80000"/>
              </a:lnSpc>
            </a:pPr>
            <a:endParaRPr lang="es-ES" sz="1800" u="sng" dirty="0"/>
          </a:p>
          <a:p>
            <a:pPr lvl="0" algn="just">
              <a:lnSpc>
                <a:spcPct val="80000"/>
              </a:lnSpc>
            </a:pPr>
            <a:r>
              <a:rPr lang="es-ES" sz="1800" dirty="0"/>
              <a:t>2 .- Los  artículos 2, apartado 2 , y  artículo 4, apartado 1, de la Directiva 2000/78/CE ,, a la luz los apartados 16, 17, 20 y 21 de su preámbulo, de los  artículos 21  y  26 de la Carta de los Derechos Fundamentales de la Unión Europea  y de los  artículos 2  y  27 de la Convención de las Naciones Unidas sobre los Derechos de las Personas con Discapacidad (aprobada por la Decisión 2010/48/CE del Consejo, de 26 de noviembre de 2009  ),  ¿Deben ser interpretados en el sentido de que la extinción automática del contrato de trabajo de un trabajador por causa de discapacidad (al ser declarado en situación de incapacidad permanente y total para su profesión habitual), sin previo condicionamiento al cumplimiento del mandato de adoptar "ajustes razonables" a la que obliga el referido artículo 5º de la Directiva para mantener el empleo (o a la previa justificación de la carga excesiva de tal obligación), </a:t>
            </a:r>
            <a:r>
              <a:rPr lang="es-ES" sz="1800" u="sng" dirty="0"/>
              <a:t>constituye una discriminación directa, aun cuando una norma legal interna determine tal extinción? </a:t>
            </a:r>
          </a:p>
          <a:p>
            <a:pPr lvl="0" algn="just">
              <a:lnSpc>
                <a:spcPct val="80000"/>
              </a:lnSpc>
            </a:pPr>
            <a:endParaRPr lang="es-ES" sz="1800" i="1" dirty="0"/>
          </a:p>
          <a:p>
            <a:endParaRPr lang="en-GB" dirty="0"/>
          </a:p>
          <a:p>
            <a:pPr marL="0" indent="0">
              <a:buNone/>
            </a:pPr>
            <a:endParaRPr lang="en-GB" dirty="0"/>
          </a:p>
          <a:p>
            <a:pPr marL="0" indent="0">
              <a:buNone/>
            </a:pPr>
            <a:r>
              <a:rPr lang="en-GB" dirty="0"/>
              <a:t>Lorem ipsum</a:t>
            </a:r>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p:txBody>
          <a:bodyPr/>
          <a:lstStyle/>
          <a:p>
            <a:endParaRPr lang="en-GB" dirty="0"/>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5</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539999" y="520742"/>
            <a:ext cx="11110663" cy="482659"/>
          </a:xfrm>
          <a:solidFill>
            <a:schemeClr val="accent1"/>
          </a:solidFill>
        </p:spPr>
        <p:txBody>
          <a:bodyPr anchor="ctr"/>
          <a:lstStyle/>
          <a:p>
            <a:pPr marL="180000"/>
            <a:r>
              <a:rPr lang="es-ES" b="1" dirty="0"/>
              <a:t>3. Auto del Tribunal Superior de Justicia de les Illes Balears de 30.9.22: las dos cuestiones planteadas</a:t>
            </a:r>
          </a:p>
        </p:txBody>
      </p:sp>
    </p:spTree>
    <p:extLst>
      <p:ext uri="{BB962C8B-B14F-4D97-AF65-F5344CB8AC3E}">
        <p14:creationId xmlns:p14="http://schemas.microsoft.com/office/powerpoint/2010/main" val="3198881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232453"/>
            <a:ext cx="11242631" cy="5188226"/>
          </a:xfrm>
        </p:spPr>
        <p:txBody>
          <a:bodyPr/>
          <a:lstStyle/>
          <a:p>
            <a:pPr lvl="0" algn="just">
              <a:lnSpc>
                <a:spcPct val="80000"/>
              </a:lnSpc>
            </a:pPr>
            <a:r>
              <a:rPr lang="es-ES" sz="1800" dirty="0"/>
              <a:t>Las dos cuestiones planteadas por el TSJIB son </a:t>
            </a:r>
            <a:r>
              <a:rPr lang="es-ES" sz="1800" u="sng" dirty="0"/>
              <a:t>reformuladas por el TJUE en una única cuestión</a:t>
            </a:r>
            <a:r>
              <a:rPr lang="es-ES" sz="1800" dirty="0"/>
              <a:t>: </a:t>
            </a:r>
          </a:p>
          <a:p>
            <a:pPr marL="0" lvl="0" indent="0" algn="just">
              <a:lnSpc>
                <a:spcPct val="80000"/>
              </a:lnSpc>
              <a:buNone/>
            </a:pPr>
            <a:r>
              <a:rPr lang="es-ES" sz="1800" i="1" u="sng" dirty="0"/>
              <a:t>Apartado 33</a:t>
            </a:r>
            <a:r>
              <a:rPr lang="es-ES" sz="1800" i="1" dirty="0"/>
              <a:t>: “si el art. 5 de la Directiva 2000/78, a la luz de los artículos 21 y 26 de la CDFUE y de los artículos 2 y 27 de la CNUPD, debe interpretarse en el sentido de que se opone a una normativa nacional que establece que el empresario puede poner fin al contrato de trabajo por hallarse el trabajador en situación de incapacidad permanente para ejecutar las tareas que le incumben en virtud de dicho contrato debido a una discapacidad sobrevenida durante la relación laboral, sin obligación previa a prever o mantener ajustes razonables con el fin de permitir a dicho trabajador conservar su empleo, ni a demostrar, en su caso, que tales ajustes constituirían una carga excesiva</a:t>
            </a:r>
            <a:r>
              <a:rPr lang="es-ES" sz="1800" dirty="0"/>
              <a:t>.</a:t>
            </a:r>
          </a:p>
          <a:p>
            <a:pPr lvl="0" algn="just">
              <a:lnSpc>
                <a:spcPct val="80000"/>
              </a:lnSpc>
            </a:pPr>
            <a:r>
              <a:rPr lang="es-ES" sz="1800" dirty="0"/>
              <a:t> y el Tribunal de Justicia (Sala Primera) declara:</a:t>
            </a:r>
          </a:p>
          <a:p>
            <a:pPr marL="0" lvl="0" indent="0" algn="just">
              <a:lnSpc>
                <a:spcPct val="80000"/>
              </a:lnSpc>
              <a:buNone/>
            </a:pPr>
            <a:r>
              <a:rPr lang="es-ES" sz="1800" i="1" u="sng" dirty="0"/>
              <a:t>El artículo 5 de la Directiva 2000/78/</a:t>
            </a:r>
            <a:r>
              <a:rPr lang="es-ES" sz="1800" i="1" dirty="0"/>
              <a:t>CE del Consejo, de 27 de noviembre de 2000, relativa al establecimiento de un marco general para la igualdad de trato en el empleo y la ocupación, interpretado a la luz de los artículos 21 y 26 de la Carta de los Derechos Fundamentales de la Unión Europea y de los artículos 2 y 27 de la Convención de las Naciones Unidas sobre los Derechos de las Personas con Discapacidad, hecha en Nueva York el 13 de diciembre de 2006 y aprobada en nombre de la Comunidad Europea mediante la Decisión 2010/48/CE del Consejo, de 26 de noviembre de 2009, </a:t>
            </a:r>
            <a:r>
              <a:rPr lang="es-ES" sz="1800" i="1" u="sng" dirty="0"/>
              <a:t>debe interpretarse en el sentido de que se opone a una normativa nacional que establece que el empresario puede poner fin al contrato de trabajo por hallarse el trabajador en situación de incapacidad permanente para ejecutar las tareas que le incumben en virtud de dicho contrato debido a una discapacidad sobrevenida durante la relación laboral, sin que el empresario esté obligado, con carácter previo, a prever o mantener ajustes razonables</a:t>
            </a:r>
            <a:r>
              <a:rPr lang="es-ES" sz="1800" i="1" dirty="0"/>
              <a:t>.</a:t>
            </a:r>
          </a:p>
          <a:p>
            <a:pPr marL="0" lvl="0" indent="0" algn="just">
              <a:lnSpc>
                <a:spcPct val="80000"/>
              </a:lnSpc>
              <a:buNone/>
            </a:pPr>
            <a:endParaRPr lang="es-ES" sz="1800" dirty="0"/>
          </a:p>
          <a:p>
            <a:pPr lvl="0" algn="just">
              <a:lnSpc>
                <a:spcPct val="80000"/>
              </a:lnSpc>
            </a:pPr>
            <a:r>
              <a:rPr lang="es-ES" sz="1800" dirty="0"/>
              <a:t>Abordamos a continuación las distintas cuestiones que suscita este pronunciamiento y la previa </a:t>
            </a:r>
            <a:r>
              <a:rPr lang="es-ES" sz="1800" dirty="0" err="1"/>
              <a:t>fundamentción</a:t>
            </a:r>
            <a:r>
              <a:rPr lang="es-ES" sz="1800" dirty="0"/>
              <a:t> jurídica.</a:t>
            </a:r>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a:off x="540000" y="5896075"/>
            <a:ext cx="10170863" cy="820411"/>
          </a:xfrm>
        </p:spPr>
        <p:txBody>
          <a:bodyPr/>
          <a:lstStyle/>
          <a:p>
            <a:endParaRPr lang="en-GB" dirty="0"/>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6</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82542" y="222071"/>
            <a:ext cx="11110663" cy="904103"/>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678566" y="222072"/>
            <a:ext cx="11110663" cy="805918"/>
          </a:xfrm>
          <a:solidFill>
            <a:schemeClr val="accent1"/>
          </a:solidFill>
        </p:spPr>
        <p:txBody>
          <a:bodyPr anchor="ctr"/>
          <a:lstStyle/>
          <a:p>
            <a:pPr marL="180000"/>
            <a:r>
              <a:rPr lang="es-ES" b="1" dirty="0"/>
              <a:t>4. Reformulación de las cuestiones y respuesta del TJUE en su sentencia de 18.1.24 Ca </a:t>
            </a:r>
            <a:r>
              <a:rPr lang="es-ES" b="1" dirty="0" err="1"/>
              <a:t>Na</a:t>
            </a:r>
            <a:r>
              <a:rPr lang="es-ES" b="1" dirty="0"/>
              <a:t> Negreta</a:t>
            </a:r>
          </a:p>
        </p:txBody>
      </p:sp>
    </p:spTree>
    <p:extLst>
      <p:ext uri="{BB962C8B-B14F-4D97-AF65-F5344CB8AC3E}">
        <p14:creationId xmlns:p14="http://schemas.microsoft.com/office/powerpoint/2010/main" val="972344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1202421"/>
            <a:ext cx="11242631" cy="5218257"/>
          </a:xfrm>
        </p:spPr>
        <p:txBody>
          <a:bodyPr/>
          <a:lstStyle/>
          <a:p>
            <a:pPr lvl="0" algn="just">
              <a:lnSpc>
                <a:spcPct val="80000"/>
              </a:lnSpc>
            </a:pPr>
            <a:endParaRPr lang="es-ES" sz="1800" dirty="0"/>
          </a:p>
          <a:p>
            <a:pPr lvl="0" algn="just">
              <a:lnSpc>
                <a:spcPct val="80000"/>
              </a:lnSpc>
            </a:pPr>
            <a:r>
              <a:rPr lang="es-ES" sz="1800" dirty="0"/>
              <a:t>La Directiva 2000/78, que establece el marco general para la igualdad y prohíbe la discriminación por </a:t>
            </a:r>
            <a:r>
              <a:rPr lang="es-ES" sz="1800" u="sng" dirty="0"/>
              <a:t>“discapacidad</a:t>
            </a:r>
            <a:r>
              <a:rPr lang="es-ES" sz="1800" dirty="0"/>
              <a:t>”, entre otras causas (religión, convicción, edad u orientación sexual), </a:t>
            </a:r>
            <a:r>
              <a:rPr lang="es-ES" sz="1800" u="sng" dirty="0"/>
              <a:t>no define las mismas</a:t>
            </a:r>
            <a:r>
              <a:rPr lang="es-ES" sz="1800" dirty="0"/>
              <a:t>.</a:t>
            </a:r>
          </a:p>
          <a:p>
            <a:pPr lvl="0" algn="just">
              <a:lnSpc>
                <a:spcPct val="80000"/>
              </a:lnSpc>
            </a:pPr>
            <a:r>
              <a:rPr lang="es-ES" sz="1800" dirty="0"/>
              <a:t>El concepto “discapacidad”, conformado por la doctrina del TJUE, especialmente después ratificación por UE en 2009 de la Convención de las Naciones Unidas sobre los Derechos de las Personas con Discapacidad</a:t>
            </a:r>
          </a:p>
          <a:p>
            <a:pPr lvl="0" algn="just">
              <a:lnSpc>
                <a:spcPct val="80000"/>
              </a:lnSpc>
            </a:pPr>
            <a:r>
              <a:rPr lang="es-ES" sz="1800" i="1" dirty="0"/>
              <a:t>34</a:t>
            </a:r>
            <a:r>
              <a:rPr lang="es-ES" sz="1800" dirty="0"/>
              <a:t>.- </a:t>
            </a:r>
            <a:r>
              <a:rPr lang="es-ES" sz="1800" i="1" u="sng" dirty="0"/>
              <a:t>Concepto “discapacidad</a:t>
            </a:r>
            <a:r>
              <a:rPr lang="es-ES" sz="1800" dirty="0"/>
              <a:t>”:, </a:t>
            </a:r>
            <a:r>
              <a:rPr lang="es-ES" sz="1800" i="1" dirty="0"/>
              <a:t>el concepto de «discapacidad», en el sentido de esta Directiva, debe entenderse referido a una limitación de la capacidad derivada, en particular, de dolencias físicas, mentales o psíquicas permanentes que, al interactuar con diversas barreras, puede impedir la participación plena y efectiva de la persona de que se trate en la vida profesional en igualdad de condiciones con los demás trabajadores. </a:t>
            </a:r>
          </a:p>
          <a:p>
            <a:pPr lvl="0" algn="just">
              <a:lnSpc>
                <a:spcPct val="80000"/>
              </a:lnSpc>
            </a:pPr>
            <a:r>
              <a:rPr lang="es-ES" sz="1800" i="1" dirty="0"/>
              <a:t>41 …</a:t>
            </a:r>
            <a:r>
              <a:rPr lang="es-ES" sz="1800" i="1" u="sng" dirty="0"/>
              <a:t>las disposiciones de la Convención de la ONU pueden invocarse para interpretar las de la Directiva 2000/78, de modo que esta última debe interpretarse, en la medida de lo posible, de conformidad con dicha Convención</a:t>
            </a:r>
          </a:p>
          <a:p>
            <a:pPr lvl="0" algn="just">
              <a:lnSpc>
                <a:spcPct val="80000"/>
              </a:lnSpc>
            </a:pPr>
            <a:r>
              <a:rPr lang="es-ES" sz="1800" i="1" dirty="0"/>
              <a:t>42      Pues bien, en virtud del artículo 2, párrafo tercero, de dicha Convención, </a:t>
            </a:r>
            <a:r>
              <a:rPr lang="es-ES" sz="1800" i="1" u="sng" dirty="0"/>
              <a:t>el concepto de «discriminación por motivos de discapacidad» </a:t>
            </a:r>
            <a:r>
              <a:rPr lang="es-ES" sz="1800" i="1" dirty="0"/>
              <a:t>se refiere a cualquier distinción, exclusión o restricción por motivos de discapacidad que tenga el propósito o el efecto de obstaculizar o dejar sin efecto el reconocimiento, goce o ejercicio, en igualdad de condiciones, de todos los derechos humanos y libertades fundamentales en los ámbitos político, económico, social, cultural, civil o de otro tipo. </a:t>
            </a:r>
            <a:r>
              <a:rPr lang="es-ES" sz="1800" i="1" u="sng" dirty="0"/>
              <a:t>Este concepto incluye todas las formas de discriminación, entre ellas, la denegación de ajustes razonables.</a:t>
            </a:r>
          </a:p>
          <a:p>
            <a:r>
              <a:rPr lang="es-ES" sz="1800" dirty="0"/>
              <a:t>35-36.- </a:t>
            </a:r>
            <a:r>
              <a:rPr lang="es-ES" sz="1800" u="sng" dirty="0" err="1"/>
              <a:t>Ambito</a:t>
            </a:r>
            <a:r>
              <a:rPr lang="es-ES" sz="1800" u="sng" dirty="0"/>
              <a:t> de la prohibición de discriminación </a:t>
            </a:r>
            <a:r>
              <a:rPr lang="es-ES" sz="1800" dirty="0"/>
              <a:t>ex art. 3..c. Directiva 2000/78 apartado 1, letra c): aplicable a toda extinción contractual, tanto en el sector público como privado.</a:t>
            </a:r>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7</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3298181" y="517595"/>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312374"/>
            <a:ext cx="11110663" cy="658821"/>
          </a:xfrm>
          <a:solidFill>
            <a:schemeClr val="accent1"/>
          </a:solidFill>
        </p:spPr>
        <p:txBody>
          <a:bodyPr anchor="ctr"/>
          <a:lstStyle/>
          <a:p>
            <a:pPr marL="180000"/>
            <a:r>
              <a:rPr lang="es-ES" b="1" dirty="0"/>
              <a:t>5. La STJUE de 18.1.24: concepto de “discapacidad” y ámbito de la tutela </a:t>
            </a:r>
            <a:r>
              <a:rPr lang="es-ES" b="1" dirty="0" err="1"/>
              <a:t>anti-discriminatoria</a:t>
            </a:r>
            <a:endParaRPr lang="es-ES" b="1" dirty="0"/>
          </a:p>
        </p:txBody>
      </p:sp>
    </p:spTree>
    <p:extLst>
      <p:ext uri="{BB962C8B-B14F-4D97-AF65-F5344CB8AC3E}">
        <p14:creationId xmlns:p14="http://schemas.microsoft.com/office/powerpoint/2010/main" val="573521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546598" y="794657"/>
            <a:ext cx="11242631" cy="5818414"/>
          </a:xfrm>
        </p:spPr>
        <p:txBody>
          <a:bodyPr/>
          <a:lstStyle/>
          <a:p>
            <a:pPr marL="0" lvl="0" indent="0" algn="just">
              <a:lnSpc>
                <a:spcPct val="80000"/>
              </a:lnSpc>
              <a:buNone/>
            </a:pPr>
            <a:endParaRPr lang="es-ES" sz="1800" u="sng" dirty="0"/>
          </a:p>
          <a:p>
            <a:pPr marL="0" lvl="0" indent="0" algn="just">
              <a:lnSpc>
                <a:spcPct val="80000"/>
              </a:lnSpc>
              <a:buNone/>
            </a:pPr>
            <a:r>
              <a:rPr lang="es-ES" sz="1800" u="sng" dirty="0"/>
              <a:t>37.-. </a:t>
            </a:r>
            <a:r>
              <a:rPr lang="es-ES" sz="1800" i="1" dirty="0"/>
              <a:t>…., no se discute que la incapacidad del demandante en el litigio principal resulta de dolencias físicas permanentes vinculadas a un accidente de trabajo, …. si bien dicha incapacidad no impide que el trabajador de que se trata desempeñe otras funciones para su empleador u otra empresa, no es menos cierto que </a:t>
            </a:r>
            <a:r>
              <a:rPr lang="es-ES" sz="1800" i="1" u="sng" dirty="0"/>
              <a:t>a dicho trabajador se le ha reconocido la condición de «persona con discapacidad», en el sentido de la legislación nacional que transpone el artículo 5 de la Directiva 2000/78, a saber, los artículos 4, 40 y 63 de la Ley General de derechos de las personas con discapacidad</a:t>
            </a:r>
            <a:r>
              <a:rPr lang="es-ES" sz="1800" i="1" dirty="0"/>
              <a:t>. … de modo que </a:t>
            </a:r>
            <a:r>
              <a:rPr lang="es-ES" sz="1800" i="1" u="sng" dirty="0"/>
              <a:t>su situación está comprendida en el concepto de «discapacidad», en el sentido de la Directiva 2000/78 y de la jurisprudencia recordada en el apartado 34 de la presente sentencia.</a:t>
            </a:r>
          </a:p>
          <a:p>
            <a:pPr marL="0" lvl="0" indent="0" algn="just">
              <a:lnSpc>
                <a:spcPct val="80000"/>
              </a:lnSpc>
              <a:buNone/>
            </a:pPr>
            <a:endParaRPr lang="es-ES" sz="1800" i="1" u="sng" dirty="0"/>
          </a:p>
          <a:p>
            <a:pPr marL="216000" lvl="1" indent="0" algn="just">
              <a:lnSpc>
                <a:spcPct val="80000"/>
              </a:lnSpc>
              <a:buNone/>
            </a:pPr>
            <a:r>
              <a:rPr lang="es-ES" sz="1600" i="1" u="sng" dirty="0"/>
              <a:t>Artículo 4. LGDPCD</a:t>
            </a:r>
            <a:r>
              <a:rPr lang="es-ES" sz="1600" i="1" dirty="0"/>
              <a:t>:1. Son personas con discapacidad aquellas que presentan deficiencias físicas, mentales, intelectuales o sensoriales, previsiblemente permanentes que, al interactuar con diversas barreras, puedan impedir su participación plena y efectiva en la sociedad, en igualdad de condiciones con los demás.</a:t>
            </a:r>
          </a:p>
          <a:p>
            <a:pPr marL="216000" lvl="1" indent="0" algn="just">
              <a:lnSpc>
                <a:spcPct val="80000"/>
              </a:lnSpc>
              <a:buNone/>
            </a:pPr>
            <a:r>
              <a:rPr lang="es-ES" sz="1600" i="1" dirty="0"/>
              <a:t>2. Además de lo establecido en el apartado anterior, y a todos los efectos, </a:t>
            </a:r>
            <a:r>
              <a:rPr lang="es-ES" sz="1600" i="1" u="sng" dirty="0"/>
              <a:t>tendrán la consideración de personas con discapacidad</a:t>
            </a:r>
            <a:r>
              <a:rPr lang="es-ES" sz="1600" i="1" dirty="0"/>
              <a:t> aquellas a quienes se les haya reconocido </a:t>
            </a:r>
            <a:r>
              <a:rPr lang="es-ES" sz="1600" i="1" u="sng" dirty="0"/>
              <a:t>un grado de discapacidad igual o superior al 33 por ciento</a:t>
            </a:r>
            <a:r>
              <a:rPr lang="es-ES" sz="1600" i="1" dirty="0"/>
              <a:t>. Se considerará que presentan </a:t>
            </a:r>
            <a:r>
              <a:rPr lang="es-ES" sz="1600" i="1" u="sng" dirty="0"/>
              <a:t>una discapacidad en grado igual o superior al 33 por ciento los pensionistas de la Seguridad Social que tengan reconocida una pensión de incapacidad permanente en el grado de total, absoluta o gran invalidez, y a los pensionistas de clases pasivas por incapacidad permanente para el servicio</a:t>
            </a:r>
          </a:p>
          <a:p>
            <a:pPr marL="0" lvl="0" indent="0" algn="just">
              <a:lnSpc>
                <a:spcPct val="80000"/>
              </a:lnSpc>
              <a:buNone/>
            </a:pPr>
            <a:endParaRPr lang="es-ES" sz="1800" i="1" u="sng" dirty="0"/>
          </a:p>
          <a:p>
            <a:pPr lvl="0" algn="just">
              <a:lnSpc>
                <a:spcPct val="80000"/>
              </a:lnSpc>
            </a:pPr>
            <a:r>
              <a:rPr lang="es-ES" sz="1800" u="sng" dirty="0"/>
              <a:t>Definición general coincidente con la doctrina TJUE </a:t>
            </a:r>
            <a:r>
              <a:rPr lang="es-ES" sz="1800" dirty="0"/>
              <a:t>( La directiva 2000/78 no define la “discapacidad”)</a:t>
            </a:r>
          </a:p>
          <a:p>
            <a:pPr lvl="0" algn="just">
              <a:lnSpc>
                <a:spcPct val="80000"/>
              </a:lnSpc>
            </a:pPr>
            <a:r>
              <a:rPr lang="es-ES" sz="1800" u="sng" dirty="0"/>
              <a:t>Presunción legal “iure et de </a:t>
            </a:r>
            <a:r>
              <a:rPr lang="es-ES" sz="1800" u="sng" dirty="0" err="1"/>
              <a:t>iuri</a:t>
            </a:r>
            <a:r>
              <a:rPr lang="es-ES" sz="1800" u="sng" dirty="0"/>
              <a:t>” como situaciones de “discapacidad</a:t>
            </a:r>
            <a:r>
              <a:rPr lang="es-ES" sz="1800" dirty="0"/>
              <a:t>”:  </a:t>
            </a:r>
            <a:r>
              <a:rPr lang="es-ES" sz="1800" u="sng" dirty="0" err="1"/>
              <a:t>IPTotal</a:t>
            </a:r>
            <a:r>
              <a:rPr lang="es-ES" sz="1800" u="sng" dirty="0"/>
              <a:t>, </a:t>
            </a:r>
            <a:r>
              <a:rPr lang="es-ES" sz="1800" u="sng" dirty="0" err="1"/>
              <a:t>IPAbsoluta</a:t>
            </a:r>
            <a:r>
              <a:rPr lang="es-ES" sz="1800" u="sng" dirty="0"/>
              <a:t> y IP Gran Invalidez </a:t>
            </a:r>
          </a:p>
          <a:p>
            <a:pPr lvl="0" algn="just">
              <a:lnSpc>
                <a:spcPct val="80000"/>
              </a:lnSpc>
            </a:pPr>
            <a:r>
              <a:rPr lang="es-ES" sz="1800" dirty="0"/>
              <a:t>El demandante, por consiguiente, </a:t>
            </a:r>
            <a:r>
              <a:rPr lang="es-ES" sz="1800" u="sng" dirty="0"/>
              <a:t>reconocida la </a:t>
            </a:r>
            <a:r>
              <a:rPr lang="es-ES" sz="1800" u="sng" dirty="0" err="1"/>
              <a:t>IPTotal</a:t>
            </a:r>
            <a:r>
              <a:rPr lang="es-ES" sz="1800" u="sng" dirty="0"/>
              <a:t>, beneficiario del mandato de ajustes razonables</a:t>
            </a:r>
            <a:r>
              <a:rPr lang="es-ES" sz="1800" dirty="0"/>
              <a:t>.</a:t>
            </a:r>
          </a:p>
          <a:p>
            <a:pPr lvl="0" algn="just">
              <a:lnSpc>
                <a:spcPct val="80000"/>
              </a:lnSpc>
            </a:pPr>
            <a:endParaRPr lang="es-ES" sz="1800" i="1" dirty="0"/>
          </a:p>
          <a:p>
            <a:endParaRPr lang="en-GB"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8</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306693"/>
            <a:ext cx="11110663" cy="1316907"/>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10" y="200415"/>
            <a:ext cx="11110663" cy="735756"/>
          </a:xfrm>
          <a:solidFill>
            <a:schemeClr val="accent1"/>
          </a:solidFill>
        </p:spPr>
        <p:txBody>
          <a:bodyPr anchor="ctr"/>
          <a:lstStyle/>
          <a:p>
            <a:pPr marL="180000"/>
            <a:r>
              <a:rPr lang="es-ES" b="1" dirty="0"/>
              <a:t>6. La norma nacional de transposición: Ley de derechos de las personas con discapacidad (Ley 1/2013).</a:t>
            </a:r>
          </a:p>
          <a:p>
            <a:pPr marL="180000"/>
            <a:r>
              <a:rPr lang="es-ES" b="1" dirty="0"/>
              <a:t>Toda persona en IPT, IPA o GINV, está  -ex lege- en “discapacidad” y con derecho a “ajustes razonables”</a:t>
            </a:r>
          </a:p>
          <a:p>
            <a:pPr marL="180000"/>
            <a:endParaRPr lang="es-ES" b="1" dirty="0"/>
          </a:p>
        </p:txBody>
      </p:sp>
    </p:spTree>
    <p:extLst>
      <p:ext uri="{BB962C8B-B14F-4D97-AF65-F5344CB8AC3E}">
        <p14:creationId xmlns:p14="http://schemas.microsoft.com/office/powerpoint/2010/main" val="1534620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B2919D0C-5FED-4E4C-A5FF-F4EC13C8AECC}"/>
              </a:ext>
            </a:extLst>
          </p:cNvPr>
          <p:cNvSpPr>
            <a:spLocks noGrp="1"/>
          </p:cNvSpPr>
          <p:nvPr>
            <p:ph idx="1"/>
          </p:nvPr>
        </p:nvSpPr>
        <p:spPr>
          <a:xfrm>
            <a:off x="492359" y="1473038"/>
            <a:ext cx="11242631" cy="4710678"/>
          </a:xfrm>
        </p:spPr>
        <p:txBody>
          <a:bodyPr/>
          <a:lstStyle/>
          <a:p>
            <a:pPr lvl="0" algn="just">
              <a:lnSpc>
                <a:spcPct val="80000"/>
              </a:lnSpc>
            </a:pPr>
            <a:r>
              <a:rPr lang="es-ES" sz="1800" i="1" dirty="0"/>
              <a:t>36.-  A este respecto, procede recordar que, según la jurisprudencia, </a:t>
            </a:r>
            <a:r>
              <a:rPr lang="es-ES" sz="1800" i="1" u="sng" dirty="0"/>
              <a:t>el concepto de «despido» se refiere, concretamente, a la extinción unilateral de toda actividad mencionada en el artículo </a:t>
            </a:r>
            <a:r>
              <a:rPr lang="es-ES" sz="1800" i="1" dirty="0"/>
              <a:t>3, apartado 1, letra a), de la Directiva 2000/78 [véase, en este sentido, la sentencia de 12 de enero de 2023, TP (Montador audiovisual para la televisión pública), C 356/21, EU:C:2023:9, apartado 62]. Así, este concepto </a:t>
            </a:r>
            <a:r>
              <a:rPr lang="es-ES" sz="1800" i="1" u="sng" dirty="0"/>
              <a:t>debe interpretarse en el sentido de que engloba cualquier extinción del contrato de trabajo no deseada por el trabajador y, en consecuencia, sin su consentimiento </a:t>
            </a:r>
            <a:r>
              <a:rPr lang="es-ES" sz="1800" i="1" dirty="0"/>
              <a:t>(véase, por analogía, la sentencia de 11 de noviembre de 2015, Pujante Rivera, C 422/14, EU:C:2015:743, apartado 48 y jurisprudencia citada).</a:t>
            </a:r>
          </a:p>
          <a:p>
            <a:pPr lvl="0" algn="just">
              <a:lnSpc>
                <a:spcPct val="80000"/>
              </a:lnSpc>
            </a:pPr>
            <a:endParaRPr lang="es-ES" sz="1800" i="1" dirty="0"/>
          </a:p>
          <a:p>
            <a:pPr lvl="0" algn="just">
              <a:lnSpc>
                <a:spcPct val="80000"/>
              </a:lnSpc>
            </a:pPr>
            <a:r>
              <a:rPr lang="es-ES" sz="1800" i="1" dirty="0"/>
              <a:t>38.- La normativa nacional controvertida en el litigio principal confiere al empresario la </a:t>
            </a:r>
            <a:r>
              <a:rPr lang="es-ES" sz="1800" i="1" u="sng" dirty="0"/>
              <a:t>facultad de resolver el contrato de trabajo debido a la incapacidad permanente total del trabajador para ejercer su profesión habitual en la empresa.</a:t>
            </a:r>
            <a:r>
              <a:rPr lang="es-ES" sz="1800" i="1" dirty="0"/>
              <a:t> </a:t>
            </a:r>
            <a:r>
              <a:rPr lang="es-ES" sz="1800" i="1" u="sng" dirty="0"/>
              <a:t>El hecho de que el trabajador de que se trata hubiera solicitado que se le reconociera esa incapacidad permanente total y de que tuviera conocimiento de que dicha normativa confería a su empleador el derecho a resolver su contrato de trabajo a raíz de ese reconocimiento no significa, a este respecto, que ese trabajador hubiera dado su consentimiento a la extinción de dicho contrato</a:t>
            </a:r>
            <a:r>
              <a:rPr lang="es-ES" sz="1800" i="1" dirty="0"/>
              <a:t>. Por consiguiente, una resolución en virtud de dicha normativa está </a:t>
            </a:r>
            <a:r>
              <a:rPr lang="es-ES" sz="1800" i="1" u="sng" dirty="0"/>
              <a:t>comprendida entre las «condiciones de despido», en el sentido del artículo 3, apartado 1, letra c), de la Directiva 2000/78, puesto que constituye una extinción del contrato de trabajo no deseada por el trabajador.</a:t>
            </a:r>
            <a:endParaRPr lang="en-GB" sz="1800" i="1" u="sng" dirty="0"/>
          </a:p>
          <a:p>
            <a:pPr marL="0" indent="0">
              <a:buNone/>
            </a:pPr>
            <a:endParaRPr lang="en-GB" dirty="0"/>
          </a:p>
        </p:txBody>
      </p:sp>
      <p:sp>
        <p:nvSpPr>
          <p:cNvPr id="10" name="Text Placeholder 9">
            <a:extLst>
              <a:ext uri="{FF2B5EF4-FFF2-40B4-BE49-F238E27FC236}">
                <a16:creationId xmlns:a16="http://schemas.microsoft.com/office/drawing/2014/main" id="{7F6D474E-B705-1142-AF74-45721321EC15}"/>
              </a:ext>
            </a:extLst>
          </p:cNvPr>
          <p:cNvSpPr>
            <a:spLocks noGrp="1"/>
          </p:cNvSpPr>
          <p:nvPr>
            <p:ph type="body" sz="quarter" idx="17"/>
          </p:nvPr>
        </p:nvSpPr>
        <p:spPr>
          <a:xfrm flipV="1">
            <a:off x="540000" y="6076800"/>
            <a:ext cx="10170863" cy="237600"/>
          </a:xfrm>
        </p:spPr>
        <p:txBody>
          <a:bodyPr/>
          <a:lstStyle/>
          <a:p>
            <a:r>
              <a:rPr lang="en-GB" dirty="0"/>
              <a:t>, </a:t>
            </a:r>
            <a:r>
              <a:rPr lang="en-GB" dirty="0" err="1"/>
              <a:t>norma</a:t>
            </a:r>
            <a:r>
              <a:rPr lang="en-GB" dirty="0"/>
              <a:t> d</a:t>
            </a:r>
          </a:p>
        </p:txBody>
      </p:sp>
      <p:sp>
        <p:nvSpPr>
          <p:cNvPr id="4" name="Footer Placeholder 3">
            <a:extLst>
              <a:ext uri="{FF2B5EF4-FFF2-40B4-BE49-F238E27FC236}">
                <a16:creationId xmlns:a16="http://schemas.microsoft.com/office/drawing/2014/main" id="{4A847676-9BBF-6442-921A-F722D9EFE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57A0B7-24FF-0348-96D3-20CD4D0D83CB}"/>
              </a:ext>
            </a:extLst>
          </p:cNvPr>
          <p:cNvSpPr>
            <a:spLocks noGrp="1"/>
          </p:cNvSpPr>
          <p:nvPr>
            <p:ph type="sldNum" sz="quarter" idx="12"/>
          </p:nvPr>
        </p:nvSpPr>
        <p:spPr/>
        <p:txBody>
          <a:bodyPr/>
          <a:lstStyle/>
          <a:p>
            <a:fld id="{23AA811B-2EBD-4900-905E-5BE206449611}" type="slidenum">
              <a:rPr lang="en-GB" smtClean="0"/>
              <a:pPr/>
              <a:t>9</a:t>
            </a:fld>
            <a:endParaRPr lang="en-GB"/>
          </a:p>
        </p:txBody>
      </p:sp>
      <p:sp>
        <p:nvSpPr>
          <p:cNvPr id="6" name="Title 3">
            <a:extLst>
              <a:ext uri="{FF2B5EF4-FFF2-40B4-BE49-F238E27FC236}">
                <a16:creationId xmlns:a16="http://schemas.microsoft.com/office/drawing/2014/main" id="{F415E634-B298-62CF-A9D7-BA95384F94A6}"/>
              </a:ext>
            </a:extLst>
          </p:cNvPr>
          <p:cNvSpPr txBox="1">
            <a:spLocks/>
          </p:cNvSpPr>
          <p:nvPr/>
        </p:nvSpPr>
        <p:spPr>
          <a:xfrm>
            <a:off x="457010" y="543600"/>
            <a:ext cx="11110663" cy="1080000"/>
          </a:xfrm>
          <a:prstGeom prst="rect">
            <a:avLst/>
          </a:prstGeom>
        </p:spPr>
        <p:txBody>
          <a:bodyPr vert="horz" lIns="0" tIns="0" rIns="0" bIns="0" rtlCol="0" anchor="t" anchorCtr="0">
            <a:noAutofit/>
          </a:bodyPr>
          <a:lstStyle>
            <a:lvl1pPr algn="l" defTabSz="914400" rtl="0" eaLnBrk="1" latinLnBrk="0" hangingPunct="1">
              <a:lnSpc>
                <a:spcPct val="83000"/>
              </a:lnSpc>
              <a:spcBef>
                <a:spcPct val="0"/>
              </a:spcBef>
              <a:buNone/>
              <a:defRPr sz="4000" kern="1200">
                <a:solidFill>
                  <a:schemeClr val="tx1"/>
                </a:solidFill>
                <a:latin typeface="+mj-lt"/>
                <a:ea typeface="+mj-ea"/>
                <a:cs typeface="+mj-cs"/>
              </a:defRPr>
            </a:lvl1pPr>
          </a:lstStyle>
          <a:p>
            <a:endParaRPr lang="da-DK" dirty="0"/>
          </a:p>
        </p:txBody>
      </p:sp>
      <p:sp>
        <p:nvSpPr>
          <p:cNvPr id="13" name="Subtitle 7">
            <a:extLst>
              <a:ext uri="{FF2B5EF4-FFF2-40B4-BE49-F238E27FC236}">
                <a16:creationId xmlns:a16="http://schemas.microsoft.com/office/drawing/2014/main" id="{0DC819A2-0D4B-DF12-95AF-5EE3C51B2CFE}"/>
              </a:ext>
            </a:extLst>
          </p:cNvPr>
          <p:cNvSpPr>
            <a:spLocks noGrp="1"/>
          </p:cNvSpPr>
          <p:nvPr>
            <p:ph type="subTitle" idx="18"/>
          </p:nvPr>
        </p:nvSpPr>
        <p:spPr>
          <a:xfrm>
            <a:off x="457009" y="619066"/>
            <a:ext cx="11110663" cy="533635"/>
          </a:xfrm>
          <a:solidFill>
            <a:schemeClr val="accent1"/>
          </a:solidFill>
        </p:spPr>
        <p:txBody>
          <a:bodyPr anchor="ctr"/>
          <a:lstStyle/>
          <a:p>
            <a:pPr marL="180000"/>
            <a:r>
              <a:rPr lang="es-ES" b="1" dirty="0"/>
              <a:t>7. La extinción contractual ex art. 49 1.e) ET por IP Total, no voluntaria, “condición de empleo” protegida</a:t>
            </a:r>
          </a:p>
        </p:txBody>
      </p:sp>
    </p:spTree>
    <p:extLst>
      <p:ext uri="{BB962C8B-B14F-4D97-AF65-F5344CB8AC3E}">
        <p14:creationId xmlns:p14="http://schemas.microsoft.com/office/powerpoint/2010/main" val="38555221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16.xml><?xml version="1.0" encoding="utf-8"?>
<p:tagLst xmlns:a="http://schemas.openxmlformats.org/drawingml/2006/main" xmlns:r="http://schemas.openxmlformats.org/officeDocument/2006/relationships" xmlns:p="http://schemas.openxmlformats.org/presentationml/2006/main">
  <p:tag name="[SUBGRID]" val="[SubGrid]"/>
</p:tagLst>
</file>

<file path=ppt/tags/tag17.xml><?xml version="1.0" encoding="utf-8"?>
<p:tagLst xmlns:a="http://schemas.openxmlformats.org/drawingml/2006/main" xmlns:r="http://schemas.openxmlformats.org/officeDocument/2006/relationships" xmlns:p="http://schemas.openxmlformats.org/presentationml/2006/main">
  <p:tag name="[SUBGRID]" val="[SubGrid]"/>
</p:tagLst>
</file>

<file path=ppt/tags/tag18.xml><?xml version="1.0" encoding="utf-8"?>
<p:tagLst xmlns:a="http://schemas.openxmlformats.org/drawingml/2006/main" xmlns:r="http://schemas.openxmlformats.org/officeDocument/2006/relationships" xmlns:p="http://schemas.openxmlformats.org/presentationml/2006/main">
  <p:tag name="[SUBGRID]" val="[SubGrid]"/>
</p:tagLst>
</file>

<file path=ppt/tags/tag19.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20.xml><?xml version="1.0" encoding="utf-8"?>
<p:tagLst xmlns:a="http://schemas.openxmlformats.org/drawingml/2006/main" xmlns:r="http://schemas.openxmlformats.org/officeDocument/2006/relationships" xmlns:p="http://schemas.openxmlformats.org/presentationml/2006/main">
  <p:tag name="[SUBGRID]" val="[SubGrid]"/>
</p:tagLst>
</file>

<file path=ppt/tags/tag21.xml><?xml version="1.0" encoding="utf-8"?>
<p:tagLst xmlns:a="http://schemas.openxmlformats.org/drawingml/2006/main" xmlns:r="http://schemas.openxmlformats.org/officeDocument/2006/relationships" xmlns:p="http://schemas.openxmlformats.org/presentationml/2006/main">
  <p:tag name="[SUBGRID]" val="[SubGrid]"/>
</p:tagLst>
</file>

<file path=ppt/tags/tag22.xml><?xml version="1.0" encoding="utf-8"?>
<p:tagLst xmlns:a="http://schemas.openxmlformats.org/drawingml/2006/main" xmlns:r="http://schemas.openxmlformats.org/officeDocument/2006/relationships" xmlns:p="http://schemas.openxmlformats.org/presentationml/2006/main">
  <p:tag name="[SUBGRID]" val="[SubGrid]"/>
</p:tagLst>
</file>

<file path=ppt/tags/tag23.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KARNOV GROUP">
  <a:themeElements>
    <a:clrScheme name="Karnov">
      <a:dk1>
        <a:srgbClr val="1D1D1B"/>
      </a:dk1>
      <a:lt1>
        <a:srgbClr val="FFFFFF"/>
      </a:lt1>
      <a:dk2>
        <a:srgbClr val="00003C"/>
      </a:dk2>
      <a:lt2>
        <a:srgbClr val="FFFBDD"/>
      </a:lt2>
      <a:accent1>
        <a:srgbClr val="FED506"/>
      </a:accent1>
      <a:accent2>
        <a:srgbClr val="00003C"/>
      </a:accent2>
      <a:accent3>
        <a:srgbClr val="81AFC8"/>
      </a:accent3>
      <a:accent4>
        <a:srgbClr val="306E5E"/>
      </a:accent4>
      <a:accent5>
        <a:srgbClr val="C79397"/>
      </a:accent5>
      <a:accent6>
        <a:srgbClr val="E4EEF4"/>
      </a:accent6>
      <a:hlink>
        <a:srgbClr val="81AFC8"/>
      </a:hlink>
      <a:folHlink>
        <a:srgbClr val="306E5E"/>
      </a:folHlink>
    </a:clrScheme>
    <a:fontScheme name="Karnov">
      <a:majorFont>
        <a:latin typeface="Karnov Display Karnov Display"/>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36000" rIns="72000" bIns="36000" rtlCol="0" anchor="ctr"/>
      <a:lstStyle>
        <a:defPPr algn="ctr">
          <a:spcBef>
            <a:spcPts val="600"/>
          </a:spcBef>
          <a:defRPr sz="1600" noProof="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spcBef>
            <a:spcPts val="600"/>
          </a:spcBef>
          <a:defRPr sz="1600" dirty="0" err="1"/>
        </a:defPPr>
      </a:lstStyle>
    </a:txDef>
  </a:objectDefaults>
  <a:extraClrSchemeLst/>
  <a:extLst>
    <a:ext uri="{05A4C25C-085E-4340-85A3-A5531E510DB2}">
      <thm15:themeFamily xmlns:thm15="http://schemas.microsoft.com/office/thememl/2012/main" name="Karnov Template 16-9 UK" id="{22CDCE5F-A349-7745-9941-65C09DE95615}" vid="{827C9A39-C527-F04E-86CC-EECB7FFE98CD}"/>
    </a:ext>
  </a:extLst>
</a:theme>
</file>

<file path=ppt/theme/theme2.xml><?xml version="1.0" encoding="utf-8"?>
<a:theme xmlns:a="http://schemas.openxmlformats.org/drawingml/2006/main" name="Office-tema">
  <a:themeElements>
    <a:clrScheme name="Karnov">
      <a:dk1>
        <a:srgbClr val="1D1D1B"/>
      </a:dk1>
      <a:lt1>
        <a:srgbClr val="FFFFFF"/>
      </a:lt1>
      <a:dk2>
        <a:srgbClr val="00003C"/>
      </a:dk2>
      <a:lt2>
        <a:srgbClr val="FFFBDD"/>
      </a:lt2>
      <a:accent1>
        <a:srgbClr val="FED506"/>
      </a:accent1>
      <a:accent2>
        <a:srgbClr val="00003C"/>
      </a:accent2>
      <a:accent3>
        <a:srgbClr val="81AFC8"/>
      </a:accent3>
      <a:accent4>
        <a:srgbClr val="306E5E"/>
      </a:accent4>
      <a:accent5>
        <a:srgbClr val="C79397"/>
      </a:accent5>
      <a:accent6>
        <a:srgbClr val="E4EEF4"/>
      </a:accent6>
      <a:hlink>
        <a:srgbClr val="81AFC8"/>
      </a:hlink>
      <a:folHlink>
        <a:srgbClr val="306E5E"/>
      </a:folHlink>
    </a:clrScheme>
    <a:fontScheme name="Karnov">
      <a:majorFont>
        <a:latin typeface="Karnov Display Karnov Display"/>
        <a:ea typeface=""/>
        <a:cs typeface=""/>
      </a:majorFont>
      <a:minorFont>
        <a:latin typeface="Roboto"/>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Karnov">
      <a:dk1>
        <a:srgbClr val="1D1D1B"/>
      </a:dk1>
      <a:lt1>
        <a:srgbClr val="FFFFFF"/>
      </a:lt1>
      <a:dk2>
        <a:srgbClr val="00003C"/>
      </a:dk2>
      <a:lt2>
        <a:srgbClr val="FFFBDD"/>
      </a:lt2>
      <a:accent1>
        <a:srgbClr val="FED506"/>
      </a:accent1>
      <a:accent2>
        <a:srgbClr val="00003C"/>
      </a:accent2>
      <a:accent3>
        <a:srgbClr val="81AFC8"/>
      </a:accent3>
      <a:accent4>
        <a:srgbClr val="306E5E"/>
      </a:accent4>
      <a:accent5>
        <a:srgbClr val="C79397"/>
      </a:accent5>
      <a:accent6>
        <a:srgbClr val="E4EEF4"/>
      </a:accent6>
      <a:hlink>
        <a:srgbClr val="81AFC8"/>
      </a:hlink>
      <a:folHlink>
        <a:srgbClr val="306E5E"/>
      </a:folHlink>
    </a:clrScheme>
    <a:fontScheme name="Karnov">
      <a:majorFont>
        <a:latin typeface="Karnov Display Karnov Display"/>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8ADEAA7F2B77489146561B6EED491A" ma:contentTypeVersion="14" ma:contentTypeDescription="Create a new document." ma:contentTypeScope="" ma:versionID="e300c3486c84aecc22963d48cd8ad80d">
  <xsd:schema xmlns:xsd="http://www.w3.org/2001/XMLSchema" xmlns:xs="http://www.w3.org/2001/XMLSchema" xmlns:p="http://schemas.microsoft.com/office/2006/metadata/properties" xmlns:ns3="b15b8546-ed20-4bea-808e-49f42f9d84b6" xmlns:ns4="e57ddf9b-d149-4a37-9378-ba5a7681f43b" targetNamespace="http://schemas.microsoft.com/office/2006/metadata/properties" ma:root="true" ma:fieldsID="652aa952d18373b2f6812b1299e5eca2" ns3:_="" ns4:_="">
    <xsd:import namespace="b15b8546-ed20-4bea-808e-49f42f9d84b6"/>
    <xsd:import namespace="e57ddf9b-d149-4a37-9378-ba5a7681f43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5b8546-ed20-4bea-808e-49f42f9d84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57ddf9b-d149-4a37-9378-ba5a7681f43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1D6574-02FC-4EDB-86B0-C34A67C00476}">
  <ds:schemaRefs>
    <ds:schemaRef ds:uri="http://schemas.microsoft.com/sharepoint/v3/contenttype/forms"/>
  </ds:schemaRefs>
</ds:datastoreItem>
</file>

<file path=customXml/itemProps2.xml><?xml version="1.0" encoding="utf-8"?>
<ds:datastoreItem xmlns:ds="http://schemas.openxmlformats.org/officeDocument/2006/customXml" ds:itemID="{1B8CD9DF-EE59-45DC-A006-C9C2E0FC82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5b8546-ed20-4bea-808e-49f42f9d84b6"/>
    <ds:schemaRef ds:uri="e57ddf9b-d149-4a37-9378-ba5a7681f4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68DA5B-5B02-4951-AAF2-82888CF142E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4380</TotalTime>
  <Words>6291</Words>
  <Application>Microsoft Office PowerPoint</Application>
  <PresentationFormat>Panorámica</PresentationFormat>
  <Paragraphs>262</Paragraphs>
  <Slides>21</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Karnov Display Karnov Display</vt:lpstr>
      <vt:lpstr>Arial</vt:lpstr>
      <vt:lpstr>Roboto</vt:lpstr>
      <vt:lpstr>Wingdings</vt:lpstr>
      <vt:lpstr>KARNOV GROUP</vt:lpstr>
      <vt:lpstr>La extinción laboral, ajuste necesario o adaptación del puesto de trabajo tras la declaración de incapacidad permanente</vt:lpstr>
      <vt:lpstr>ÍNDICE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 and communication</dc:title>
  <dc:creator>Luise de Kort</dc:creator>
  <cp:lastModifiedBy>Joan Agusti Maragall</cp:lastModifiedBy>
  <cp:revision>21</cp:revision>
  <dcterms:created xsi:type="dcterms:W3CDTF">2022-05-24T06:35:02Z</dcterms:created>
  <dcterms:modified xsi:type="dcterms:W3CDTF">2024-03-20T06:17:11Z</dcterms:modified>
</cp:coreProperties>
</file>